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42"/>
  </p:notesMasterIdLst>
  <p:sldIdLst>
    <p:sldId id="256" r:id="rId5"/>
    <p:sldId id="628" r:id="rId6"/>
    <p:sldId id="644" r:id="rId7"/>
    <p:sldId id="629" r:id="rId8"/>
    <p:sldId id="638" r:id="rId9"/>
    <p:sldId id="336" r:id="rId10"/>
    <p:sldId id="627" r:id="rId11"/>
    <p:sldId id="371" r:id="rId12"/>
    <p:sldId id="632" r:id="rId13"/>
    <p:sldId id="316" r:id="rId14"/>
    <p:sldId id="630" r:id="rId15"/>
    <p:sldId id="633" r:id="rId16"/>
    <p:sldId id="631" r:id="rId17"/>
    <p:sldId id="634" r:id="rId18"/>
    <p:sldId id="605" r:id="rId19"/>
    <p:sldId id="635" r:id="rId20"/>
    <p:sldId id="637" r:id="rId21"/>
    <p:sldId id="639" r:id="rId22"/>
    <p:sldId id="636" r:id="rId23"/>
    <p:sldId id="640" r:id="rId24"/>
    <p:sldId id="642" r:id="rId25"/>
    <p:sldId id="641" r:id="rId26"/>
    <p:sldId id="349" r:id="rId27"/>
    <p:sldId id="610" r:id="rId28"/>
    <p:sldId id="607" r:id="rId29"/>
    <p:sldId id="301" r:id="rId30"/>
    <p:sldId id="624" r:id="rId31"/>
    <p:sldId id="615" r:id="rId32"/>
    <p:sldId id="612" r:id="rId33"/>
    <p:sldId id="617" r:id="rId34"/>
    <p:sldId id="625" r:id="rId35"/>
    <p:sldId id="343" r:id="rId36"/>
    <p:sldId id="580" r:id="rId37"/>
    <p:sldId id="626" r:id="rId38"/>
    <p:sldId id="369" r:id="rId39"/>
    <p:sldId id="643" r:id="rId40"/>
    <p:sldId id="370"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E156F4"/>
    <a:srgbClr val="F9C1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37F4F-7019-4C1F-8F3E-FD1B213E0C83}" v="2" dt="2024-01-17T23:13:30.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20" autoAdjust="0"/>
  </p:normalViewPr>
  <p:slideViewPr>
    <p:cSldViewPr snapToGrid="0">
      <p:cViewPr varScale="1">
        <p:scale>
          <a:sx n="75" d="100"/>
          <a:sy n="75" d="100"/>
        </p:scale>
        <p:origin x="1020"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nda Hodkiewicz" userId="20b88999-d757-4278-92e7-ce6e0488c8e1" providerId="ADAL" clId="{3A481D7E-6D07-43AA-946E-5B49206C9CC8}"/>
    <pc:docChg chg="undo custSel addSld delSld modSld sldOrd">
      <pc:chgData name="Melinda Hodkiewicz" userId="20b88999-d757-4278-92e7-ce6e0488c8e1" providerId="ADAL" clId="{3A481D7E-6D07-43AA-946E-5B49206C9CC8}" dt="2023-12-29T09:54:16.929" v="4170" actId="6549"/>
      <pc:docMkLst>
        <pc:docMk/>
      </pc:docMkLst>
      <pc:sldChg chg="addSp delSp modSp mod modNotesTx">
        <pc:chgData name="Melinda Hodkiewicz" userId="20b88999-d757-4278-92e7-ce6e0488c8e1" providerId="ADAL" clId="{3A481D7E-6D07-43AA-946E-5B49206C9CC8}" dt="2023-12-29T09:54:04.315" v="4167" actId="6549"/>
        <pc:sldMkLst>
          <pc:docMk/>
          <pc:sldMk cId="0" sldId="256"/>
        </pc:sldMkLst>
        <pc:spChg chg="mod">
          <ac:chgData name="Melinda Hodkiewicz" userId="20b88999-d757-4278-92e7-ce6e0488c8e1" providerId="ADAL" clId="{3A481D7E-6D07-43AA-946E-5B49206C9CC8}" dt="2023-12-28T03:25:01.596" v="1042" actId="20577"/>
          <ac:spMkLst>
            <pc:docMk/>
            <pc:sldMk cId="0" sldId="256"/>
            <ac:spMk id="54" creationId="{00000000-0000-0000-0000-000000000000}"/>
          </ac:spMkLst>
        </pc:spChg>
        <pc:spChg chg="mod">
          <ac:chgData name="Melinda Hodkiewicz" userId="20b88999-d757-4278-92e7-ce6e0488c8e1" providerId="ADAL" clId="{3A481D7E-6D07-43AA-946E-5B49206C9CC8}" dt="2023-12-28T03:02:04.178" v="137" actId="20577"/>
          <ac:spMkLst>
            <pc:docMk/>
            <pc:sldMk cId="0" sldId="256"/>
            <ac:spMk id="55" creationId="{00000000-0000-0000-0000-000000000000}"/>
          </ac:spMkLst>
        </pc:spChg>
        <pc:spChg chg="mod">
          <ac:chgData name="Melinda Hodkiewicz" userId="20b88999-d757-4278-92e7-ce6e0488c8e1" providerId="ADAL" clId="{3A481D7E-6D07-43AA-946E-5B49206C9CC8}" dt="2023-12-28T03:02:37.492" v="190" actId="20577"/>
          <ac:spMkLst>
            <pc:docMk/>
            <pc:sldMk cId="0" sldId="256"/>
            <ac:spMk id="56" creationId="{00000000-0000-0000-0000-000000000000}"/>
          </ac:spMkLst>
        </pc:spChg>
        <pc:picChg chg="add mod">
          <ac:chgData name="Melinda Hodkiewicz" userId="20b88999-d757-4278-92e7-ce6e0488c8e1" providerId="ADAL" clId="{3A481D7E-6D07-43AA-946E-5B49206C9CC8}" dt="2023-12-29T09:07:03.826" v="2345" actId="12789"/>
          <ac:picMkLst>
            <pc:docMk/>
            <pc:sldMk cId="0" sldId="256"/>
            <ac:picMk id="4" creationId="{EBEF6EDF-A352-C497-B499-6D427D237006}"/>
          </ac:picMkLst>
        </pc:picChg>
        <pc:picChg chg="mod">
          <ac:chgData name="Melinda Hodkiewicz" userId="20b88999-d757-4278-92e7-ce6e0488c8e1" providerId="ADAL" clId="{3A481D7E-6D07-43AA-946E-5B49206C9CC8}" dt="2023-12-29T09:07:03.826" v="2345" actId="12789"/>
          <ac:picMkLst>
            <pc:docMk/>
            <pc:sldMk cId="0" sldId="256"/>
            <ac:picMk id="9" creationId="{E8DA1997-FD2E-40A0-A96A-914B7A44075F}"/>
          </ac:picMkLst>
        </pc:picChg>
        <pc:picChg chg="del">
          <ac:chgData name="Melinda Hodkiewicz" userId="20b88999-d757-4278-92e7-ce6e0488c8e1" providerId="ADAL" clId="{3A481D7E-6D07-43AA-946E-5B49206C9CC8}" dt="2023-12-28T02:59:10.561" v="0" actId="478"/>
          <ac:picMkLst>
            <pc:docMk/>
            <pc:sldMk cId="0" sldId="256"/>
            <ac:picMk id="57" creationId="{00000000-0000-0000-0000-000000000000}"/>
          </ac:picMkLst>
        </pc:picChg>
        <pc:picChg chg="del">
          <ac:chgData name="Melinda Hodkiewicz" userId="20b88999-d757-4278-92e7-ce6e0488c8e1" providerId="ADAL" clId="{3A481D7E-6D07-43AA-946E-5B49206C9CC8}" dt="2023-12-28T03:03:08.892" v="191" actId="478"/>
          <ac:picMkLst>
            <pc:docMk/>
            <pc:sldMk cId="0" sldId="256"/>
            <ac:picMk id="58" creationId="{00000000-0000-0000-0000-000000000000}"/>
          </ac:picMkLst>
        </pc:picChg>
        <pc:picChg chg="mod">
          <ac:chgData name="Melinda Hodkiewicz" userId="20b88999-d757-4278-92e7-ce6e0488c8e1" providerId="ADAL" clId="{3A481D7E-6D07-43AA-946E-5B49206C9CC8}" dt="2023-12-29T09:07:03.826" v="2345" actId="12789"/>
          <ac:picMkLst>
            <pc:docMk/>
            <pc:sldMk cId="0" sldId="256"/>
            <ac:picMk id="59" creationId="{00000000-0000-0000-0000-000000000000}"/>
          </ac:picMkLst>
        </pc:picChg>
      </pc:sldChg>
      <pc:sldChg chg="addSp delSp modSp mod">
        <pc:chgData name="Melinda Hodkiewicz" userId="20b88999-d757-4278-92e7-ce6e0488c8e1" providerId="ADAL" clId="{3A481D7E-6D07-43AA-946E-5B49206C9CC8}" dt="2023-12-29T09:08:57.196" v="2426" actId="1037"/>
        <pc:sldMkLst>
          <pc:docMk/>
          <pc:sldMk cId="738785663" sldId="316"/>
        </pc:sldMkLst>
        <pc:spChg chg="mod">
          <ac:chgData name="Melinda Hodkiewicz" userId="20b88999-d757-4278-92e7-ce6e0488c8e1" providerId="ADAL" clId="{3A481D7E-6D07-43AA-946E-5B49206C9CC8}" dt="2023-12-29T09:08:57.196" v="2426" actId="1037"/>
          <ac:spMkLst>
            <pc:docMk/>
            <pc:sldMk cId="738785663" sldId="316"/>
            <ac:spMk id="27" creationId="{364D28C6-A79B-40F0-9597-453153826027}"/>
          </ac:spMkLst>
        </pc:spChg>
        <pc:spChg chg="mod">
          <ac:chgData name="Melinda Hodkiewicz" userId="20b88999-d757-4278-92e7-ce6e0488c8e1" providerId="ADAL" clId="{3A481D7E-6D07-43AA-946E-5B49206C9CC8}" dt="2023-12-29T09:08:57.196" v="2426" actId="1037"/>
          <ac:spMkLst>
            <pc:docMk/>
            <pc:sldMk cId="738785663" sldId="316"/>
            <ac:spMk id="29" creationId="{FED73022-B33E-4652-8F1A-515F9CF482A6}"/>
          </ac:spMkLst>
        </pc:spChg>
        <pc:grpChg chg="mod">
          <ac:chgData name="Melinda Hodkiewicz" userId="20b88999-d757-4278-92e7-ce6e0488c8e1" providerId="ADAL" clId="{3A481D7E-6D07-43AA-946E-5B49206C9CC8}" dt="2023-12-29T09:08:57.196" v="2426" actId="1037"/>
          <ac:grpSpMkLst>
            <pc:docMk/>
            <pc:sldMk cId="738785663" sldId="316"/>
            <ac:grpSpMk id="16" creationId="{EB5F6608-2CDC-4390-B776-81453E1B1545}"/>
          </ac:grpSpMkLst>
        </pc:grpChg>
        <pc:grpChg chg="mod">
          <ac:chgData name="Melinda Hodkiewicz" userId="20b88999-d757-4278-92e7-ce6e0488c8e1" providerId="ADAL" clId="{3A481D7E-6D07-43AA-946E-5B49206C9CC8}" dt="2023-12-29T09:08:57.196" v="2426" actId="1037"/>
          <ac:grpSpMkLst>
            <pc:docMk/>
            <pc:sldMk cId="738785663" sldId="316"/>
            <ac:grpSpMk id="22" creationId="{9878A6A8-70CA-48D6-948F-0D2BD008DB66}"/>
          </ac:grpSpMkLst>
        </pc:grpChg>
        <pc:picChg chg="add del mod">
          <ac:chgData name="Melinda Hodkiewicz" userId="20b88999-d757-4278-92e7-ce6e0488c8e1" providerId="ADAL" clId="{3A481D7E-6D07-43AA-946E-5B49206C9CC8}" dt="2023-12-29T09:08:37.964" v="2360" actId="478"/>
          <ac:picMkLst>
            <pc:docMk/>
            <pc:sldMk cId="738785663" sldId="316"/>
            <ac:picMk id="2" creationId="{DF5CBF19-E3BB-E323-4BA6-175176120E86}"/>
          </ac:picMkLst>
        </pc:picChg>
        <pc:picChg chg="add del mod">
          <ac:chgData name="Melinda Hodkiewicz" userId="20b88999-d757-4278-92e7-ce6e0488c8e1" providerId="ADAL" clId="{3A481D7E-6D07-43AA-946E-5B49206C9CC8}" dt="2023-12-29T09:08:37.964" v="2360" actId="478"/>
          <ac:picMkLst>
            <pc:docMk/>
            <pc:sldMk cId="738785663" sldId="316"/>
            <ac:picMk id="3" creationId="{F3094015-A993-D259-F078-CFAC97E7EC58}"/>
          </ac:picMkLst>
        </pc:picChg>
        <pc:picChg chg="add mod">
          <ac:chgData name="Melinda Hodkiewicz" userId="20b88999-d757-4278-92e7-ce6e0488c8e1" providerId="ADAL" clId="{3A481D7E-6D07-43AA-946E-5B49206C9CC8}" dt="2023-12-29T09:08:45.605" v="2388" actId="1037"/>
          <ac:picMkLst>
            <pc:docMk/>
            <pc:sldMk cId="738785663" sldId="316"/>
            <ac:picMk id="4" creationId="{AB980430-2CFA-4CDA-0E6C-47A3DB427C81}"/>
          </ac:picMkLst>
        </pc:picChg>
        <pc:picChg chg="add mod">
          <ac:chgData name="Melinda Hodkiewicz" userId="20b88999-d757-4278-92e7-ce6e0488c8e1" providerId="ADAL" clId="{3A481D7E-6D07-43AA-946E-5B49206C9CC8}" dt="2023-12-29T09:08:45.605" v="2388" actId="1037"/>
          <ac:picMkLst>
            <pc:docMk/>
            <pc:sldMk cId="738785663" sldId="316"/>
            <ac:picMk id="7" creationId="{3BE1249D-898C-F966-910F-46F0B19B98D6}"/>
          </ac:picMkLst>
        </pc:picChg>
        <pc:picChg chg="add mod">
          <ac:chgData name="Melinda Hodkiewicz" userId="20b88999-d757-4278-92e7-ce6e0488c8e1" providerId="ADAL" clId="{3A481D7E-6D07-43AA-946E-5B49206C9CC8}" dt="2023-12-29T09:08:45.605" v="2388" actId="1037"/>
          <ac:picMkLst>
            <pc:docMk/>
            <pc:sldMk cId="738785663" sldId="316"/>
            <ac:picMk id="8" creationId="{EF3D2702-BDCC-E8E9-0044-D33C18AD9D6B}"/>
          </ac:picMkLst>
        </pc:picChg>
      </pc:sldChg>
      <pc:sldChg chg="addSp delSp modSp mod ord">
        <pc:chgData name="Melinda Hodkiewicz" userId="20b88999-d757-4278-92e7-ce6e0488c8e1" providerId="ADAL" clId="{3A481D7E-6D07-43AA-946E-5B49206C9CC8}" dt="2023-12-29T09:07:43.189" v="2352"/>
        <pc:sldMkLst>
          <pc:docMk/>
          <pc:sldMk cId="2592907485" sldId="336"/>
        </pc:sldMkLst>
        <pc:spChg chg="mod">
          <ac:chgData name="Melinda Hodkiewicz" userId="20b88999-d757-4278-92e7-ce6e0488c8e1" providerId="ADAL" clId="{3A481D7E-6D07-43AA-946E-5B49206C9CC8}" dt="2023-12-28T03:24:35.371" v="1036" actId="113"/>
          <ac:spMkLst>
            <pc:docMk/>
            <pc:sldMk cId="2592907485" sldId="336"/>
            <ac:spMk id="65" creationId="{00000000-0000-0000-0000-000000000000}"/>
          </ac:spMkLst>
        </pc:spChg>
        <pc:picChg chg="add mod">
          <ac:chgData name="Melinda Hodkiewicz" userId="20b88999-d757-4278-92e7-ce6e0488c8e1" providerId="ADAL" clId="{3A481D7E-6D07-43AA-946E-5B49206C9CC8}" dt="2023-12-29T09:07:43.189" v="2352"/>
          <ac:picMkLst>
            <pc:docMk/>
            <pc:sldMk cId="2592907485" sldId="336"/>
            <ac:picMk id="2" creationId="{E2B7E0E4-ADED-A470-627E-CFBCADC658CD}"/>
          </ac:picMkLst>
        </pc:picChg>
        <pc:picChg chg="mod">
          <ac:chgData name="Melinda Hodkiewicz" userId="20b88999-d757-4278-92e7-ce6e0488c8e1" providerId="ADAL" clId="{3A481D7E-6D07-43AA-946E-5B49206C9CC8}" dt="2023-12-28T03:04:19.352" v="197" actId="1076"/>
          <ac:picMkLst>
            <pc:docMk/>
            <pc:sldMk cId="2592907485" sldId="336"/>
            <ac:picMk id="12" creationId="{7E1B8386-9C95-4B24-A3CF-69C5DD437A74}"/>
          </ac:picMkLst>
        </pc:picChg>
        <pc:picChg chg="del">
          <ac:chgData name="Melinda Hodkiewicz" userId="20b88999-d757-4278-92e7-ce6e0488c8e1" providerId="ADAL" clId="{3A481D7E-6D07-43AA-946E-5B49206C9CC8}" dt="2023-12-28T03:04:06.462" v="194" actId="478"/>
          <ac:picMkLst>
            <pc:docMk/>
            <pc:sldMk cId="2592907485" sldId="336"/>
            <ac:picMk id="66" creationId="{00000000-0000-0000-0000-000000000000}"/>
          </ac:picMkLst>
        </pc:picChg>
        <pc:picChg chg="del">
          <ac:chgData name="Melinda Hodkiewicz" userId="20b88999-d757-4278-92e7-ce6e0488c8e1" providerId="ADAL" clId="{3A481D7E-6D07-43AA-946E-5B49206C9CC8}" dt="2023-12-28T03:04:07.253" v="195" actId="478"/>
          <ac:picMkLst>
            <pc:docMk/>
            <pc:sldMk cId="2592907485" sldId="336"/>
            <ac:picMk id="67" creationId="{00000000-0000-0000-0000-000000000000}"/>
          </ac:picMkLst>
        </pc:picChg>
        <pc:picChg chg="mod">
          <ac:chgData name="Melinda Hodkiewicz" userId="20b88999-d757-4278-92e7-ce6e0488c8e1" providerId="ADAL" clId="{3A481D7E-6D07-43AA-946E-5B49206C9CC8}" dt="2023-12-28T03:04:13.627" v="196" actId="1076"/>
          <ac:picMkLst>
            <pc:docMk/>
            <pc:sldMk cId="2592907485" sldId="336"/>
            <ac:picMk id="68" creationId="{00000000-0000-0000-0000-000000000000}"/>
          </ac:picMkLst>
        </pc:picChg>
      </pc:sldChg>
      <pc:sldChg chg="ord">
        <pc:chgData name="Melinda Hodkiewicz" userId="20b88999-d757-4278-92e7-ce6e0488c8e1" providerId="ADAL" clId="{3A481D7E-6D07-43AA-946E-5B49206C9CC8}" dt="2023-12-28T03:06:15.007" v="207"/>
        <pc:sldMkLst>
          <pc:docMk/>
          <pc:sldMk cId="33248336" sldId="349"/>
        </pc:sldMkLst>
      </pc:sldChg>
      <pc:sldChg chg="ord">
        <pc:chgData name="Melinda Hodkiewicz" userId="20b88999-d757-4278-92e7-ce6e0488c8e1" providerId="ADAL" clId="{3A481D7E-6D07-43AA-946E-5B49206C9CC8}" dt="2023-12-29T09:49:48.780" v="3814"/>
        <pc:sldMkLst>
          <pc:docMk/>
          <pc:sldMk cId="2953495457" sldId="369"/>
        </pc:sldMkLst>
      </pc:sldChg>
      <pc:sldChg chg="addSp delSp modSp mod ord">
        <pc:chgData name="Melinda Hodkiewicz" userId="20b88999-d757-4278-92e7-ce6e0488c8e1" providerId="ADAL" clId="{3A481D7E-6D07-43AA-946E-5B49206C9CC8}" dt="2023-12-29T09:08:33.652" v="2359"/>
        <pc:sldMkLst>
          <pc:docMk/>
          <pc:sldMk cId="1615272123" sldId="371"/>
        </pc:sldMkLst>
        <pc:spChg chg="mod">
          <ac:chgData name="Melinda Hodkiewicz" userId="20b88999-d757-4278-92e7-ce6e0488c8e1" providerId="ADAL" clId="{3A481D7E-6D07-43AA-946E-5B49206C9CC8}" dt="2023-12-28T03:10:33.194" v="280" actId="20577"/>
          <ac:spMkLst>
            <pc:docMk/>
            <pc:sldMk cId="1615272123" sldId="371"/>
            <ac:spMk id="65" creationId="{00000000-0000-0000-0000-000000000000}"/>
          </ac:spMkLst>
        </pc:spChg>
        <pc:picChg chg="add del mod">
          <ac:chgData name="Melinda Hodkiewicz" userId="20b88999-d757-4278-92e7-ce6e0488c8e1" providerId="ADAL" clId="{3A481D7E-6D07-43AA-946E-5B49206C9CC8}" dt="2023-12-29T09:08:27.075" v="2358" actId="478"/>
          <ac:picMkLst>
            <pc:docMk/>
            <pc:sldMk cId="1615272123" sldId="371"/>
            <ac:picMk id="3" creationId="{7570429A-67EE-A0CC-9F7F-EDF8142ADDC5}"/>
          </ac:picMkLst>
        </pc:picChg>
        <pc:picChg chg="add mod">
          <ac:chgData name="Melinda Hodkiewicz" userId="20b88999-d757-4278-92e7-ce6e0488c8e1" providerId="ADAL" clId="{3A481D7E-6D07-43AA-946E-5B49206C9CC8}" dt="2023-12-29T09:08:33.652" v="2359"/>
          <ac:picMkLst>
            <pc:docMk/>
            <pc:sldMk cId="1615272123" sldId="371"/>
            <ac:picMk id="8" creationId="{D5697F81-B2EB-D0A8-0A1F-844A50246FBD}"/>
          </ac:picMkLst>
        </pc:picChg>
        <pc:picChg chg="del mod">
          <ac:chgData name="Melinda Hodkiewicz" userId="20b88999-d757-4278-92e7-ce6e0488c8e1" providerId="ADAL" clId="{3A481D7E-6D07-43AA-946E-5B49206C9CC8}" dt="2023-12-29T09:08:27.075" v="2358" actId="478"/>
          <ac:picMkLst>
            <pc:docMk/>
            <pc:sldMk cId="1615272123" sldId="371"/>
            <ac:picMk id="12" creationId="{7E1B8386-9C95-4B24-A3CF-69C5DD437A74}"/>
          </ac:picMkLst>
        </pc:picChg>
        <pc:picChg chg="add mod">
          <ac:chgData name="Melinda Hodkiewicz" userId="20b88999-d757-4278-92e7-ce6e0488c8e1" providerId="ADAL" clId="{3A481D7E-6D07-43AA-946E-5B49206C9CC8}" dt="2023-12-29T09:08:33.652" v="2359"/>
          <ac:picMkLst>
            <pc:docMk/>
            <pc:sldMk cId="1615272123" sldId="371"/>
            <ac:picMk id="13" creationId="{5A10D3AD-83F6-16DD-5BB8-5E7C1CEA76C4}"/>
          </ac:picMkLst>
        </pc:picChg>
        <pc:picChg chg="add mod">
          <ac:chgData name="Melinda Hodkiewicz" userId="20b88999-d757-4278-92e7-ce6e0488c8e1" providerId="ADAL" clId="{3A481D7E-6D07-43AA-946E-5B49206C9CC8}" dt="2023-12-29T09:08:33.652" v="2359"/>
          <ac:picMkLst>
            <pc:docMk/>
            <pc:sldMk cId="1615272123" sldId="371"/>
            <ac:picMk id="16" creationId="{32617F97-FFBF-1A6D-F664-75370B499AC9}"/>
          </ac:picMkLst>
        </pc:picChg>
        <pc:picChg chg="del">
          <ac:chgData name="Melinda Hodkiewicz" userId="20b88999-d757-4278-92e7-ce6e0488c8e1" providerId="ADAL" clId="{3A481D7E-6D07-43AA-946E-5B49206C9CC8}" dt="2023-12-29T09:08:27.075" v="2358" actId="478"/>
          <ac:picMkLst>
            <pc:docMk/>
            <pc:sldMk cId="1615272123" sldId="371"/>
            <ac:picMk id="66" creationId="{00000000-0000-0000-0000-000000000000}"/>
          </ac:picMkLst>
        </pc:picChg>
        <pc:picChg chg="del">
          <ac:chgData name="Melinda Hodkiewicz" userId="20b88999-d757-4278-92e7-ce6e0488c8e1" providerId="ADAL" clId="{3A481D7E-6D07-43AA-946E-5B49206C9CC8}" dt="2023-12-29T09:08:27.075" v="2358" actId="478"/>
          <ac:picMkLst>
            <pc:docMk/>
            <pc:sldMk cId="1615272123" sldId="371"/>
            <ac:picMk id="67" creationId="{00000000-0000-0000-0000-000000000000}"/>
          </ac:picMkLst>
        </pc:picChg>
        <pc:picChg chg="del mod">
          <ac:chgData name="Melinda Hodkiewicz" userId="20b88999-d757-4278-92e7-ce6e0488c8e1" providerId="ADAL" clId="{3A481D7E-6D07-43AA-946E-5B49206C9CC8}" dt="2023-12-29T09:08:27.075" v="2358" actId="478"/>
          <ac:picMkLst>
            <pc:docMk/>
            <pc:sldMk cId="1615272123" sldId="371"/>
            <ac:picMk id="68" creationId="{00000000-0000-0000-0000-000000000000}"/>
          </ac:picMkLst>
        </pc:picChg>
      </pc:sldChg>
      <pc:sldChg chg="ord">
        <pc:chgData name="Melinda Hodkiewicz" userId="20b88999-d757-4278-92e7-ce6e0488c8e1" providerId="ADAL" clId="{3A481D7E-6D07-43AA-946E-5B49206C9CC8}" dt="2023-12-29T09:49:46.126" v="3812"/>
        <pc:sldMkLst>
          <pc:docMk/>
          <pc:sldMk cId="2418711173" sldId="580"/>
        </pc:sldMkLst>
      </pc:sldChg>
      <pc:sldChg chg="del">
        <pc:chgData name="Melinda Hodkiewicz" userId="20b88999-d757-4278-92e7-ce6e0488c8e1" providerId="ADAL" clId="{3A481D7E-6D07-43AA-946E-5B49206C9CC8}" dt="2023-12-28T03:07:48.431" v="210" actId="47"/>
        <pc:sldMkLst>
          <pc:docMk/>
          <pc:sldMk cId="1754250482" sldId="584"/>
        </pc:sldMkLst>
      </pc:sldChg>
      <pc:sldChg chg="del">
        <pc:chgData name="Melinda Hodkiewicz" userId="20b88999-d757-4278-92e7-ce6e0488c8e1" providerId="ADAL" clId="{3A481D7E-6D07-43AA-946E-5B49206C9CC8}" dt="2023-12-28T03:07:40.048" v="208" actId="47"/>
        <pc:sldMkLst>
          <pc:docMk/>
          <pc:sldMk cId="3685044426" sldId="586"/>
        </pc:sldMkLst>
      </pc:sldChg>
      <pc:sldChg chg="del">
        <pc:chgData name="Melinda Hodkiewicz" userId="20b88999-d757-4278-92e7-ce6e0488c8e1" providerId="ADAL" clId="{3A481D7E-6D07-43AA-946E-5B49206C9CC8}" dt="2023-12-28T03:07:44.923" v="209" actId="47"/>
        <pc:sldMkLst>
          <pc:docMk/>
          <pc:sldMk cId="233202869" sldId="587"/>
        </pc:sldMkLst>
      </pc:sldChg>
      <pc:sldChg chg="del">
        <pc:chgData name="Melinda Hodkiewicz" userId="20b88999-d757-4278-92e7-ce6e0488c8e1" providerId="ADAL" clId="{3A481D7E-6D07-43AA-946E-5B49206C9CC8}" dt="2023-12-28T03:07:52.406" v="212" actId="47"/>
        <pc:sldMkLst>
          <pc:docMk/>
          <pc:sldMk cId="999248955" sldId="588"/>
        </pc:sldMkLst>
      </pc:sldChg>
      <pc:sldChg chg="del">
        <pc:chgData name="Melinda Hodkiewicz" userId="20b88999-d757-4278-92e7-ce6e0488c8e1" providerId="ADAL" clId="{3A481D7E-6D07-43AA-946E-5B49206C9CC8}" dt="2023-12-28T03:07:51.213" v="211" actId="47"/>
        <pc:sldMkLst>
          <pc:docMk/>
          <pc:sldMk cId="863138231" sldId="601"/>
        </pc:sldMkLst>
      </pc:sldChg>
      <pc:sldChg chg="addSp delSp modSp mod ord">
        <pc:chgData name="Melinda Hodkiewicz" userId="20b88999-d757-4278-92e7-ce6e0488c8e1" providerId="ADAL" clId="{3A481D7E-6D07-43AA-946E-5B49206C9CC8}" dt="2023-12-29T09:35:48.407" v="3167"/>
        <pc:sldMkLst>
          <pc:docMk/>
          <pc:sldMk cId="1344897466" sldId="605"/>
        </pc:sldMkLst>
        <pc:spChg chg="mod">
          <ac:chgData name="Melinda Hodkiewicz" userId="20b88999-d757-4278-92e7-ce6e0488c8e1" providerId="ADAL" clId="{3A481D7E-6D07-43AA-946E-5B49206C9CC8}" dt="2023-12-28T03:25:44.501" v="1057" actId="20577"/>
          <ac:spMkLst>
            <pc:docMk/>
            <pc:sldMk cId="1344897466" sldId="605"/>
            <ac:spMk id="2" creationId="{F8BB8DA6-2850-8B09-B6AD-B24582B24C55}"/>
          </ac:spMkLst>
        </pc:spChg>
        <pc:spChg chg="del">
          <ac:chgData name="Melinda Hodkiewicz" userId="20b88999-d757-4278-92e7-ce6e0488c8e1" providerId="ADAL" clId="{3A481D7E-6D07-43AA-946E-5B49206C9CC8}" dt="2023-12-28T03:25:36.217" v="1043" actId="478"/>
          <ac:spMkLst>
            <pc:docMk/>
            <pc:sldMk cId="1344897466" sldId="605"/>
            <ac:spMk id="3" creationId="{23F9D658-5348-464F-98C5-384158F9FC7D}"/>
          </ac:spMkLst>
        </pc:spChg>
        <pc:spChg chg="add mod">
          <ac:chgData name="Melinda Hodkiewicz" userId="20b88999-d757-4278-92e7-ce6e0488c8e1" providerId="ADAL" clId="{3A481D7E-6D07-43AA-946E-5B49206C9CC8}" dt="2023-12-28T04:05:08.666" v="1716" actId="1076"/>
          <ac:spMkLst>
            <pc:docMk/>
            <pc:sldMk cId="1344897466" sldId="605"/>
            <ac:spMk id="13" creationId="{C0766C4A-9F13-04C6-A877-6D66ABB007EE}"/>
          </ac:spMkLst>
        </pc:spChg>
        <pc:spChg chg="mod">
          <ac:chgData name="Melinda Hodkiewicz" userId="20b88999-d757-4278-92e7-ce6e0488c8e1" providerId="ADAL" clId="{3A481D7E-6D07-43AA-946E-5B49206C9CC8}" dt="2023-12-28T03:08:08.141" v="217" actId="20577"/>
          <ac:spMkLst>
            <pc:docMk/>
            <pc:sldMk cId="1344897466" sldId="605"/>
            <ac:spMk id="65" creationId="{00000000-0000-0000-0000-000000000000}"/>
          </ac:spMkLst>
        </pc:spChg>
        <pc:picChg chg="del">
          <ac:chgData name="Melinda Hodkiewicz" userId="20b88999-d757-4278-92e7-ce6e0488c8e1" providerId="ADAL" clId="{3A481D7E-6D07-43AA-946E-5B49206C9CC8}" dt="2023-12-28T03:08:04.024" v="213" actId="478"/>
          <ac:picMkLst>
            <pc:docMk/>
            <pc:sldMk cId="1344897466" sldId="605"/>
            <ac:picMk id="6" creationId="{CC52D733-450C-D7FE-0B08-D102A314B0F1}"/>
          </ac:picMkLst>
        </pc:picChg>
        <pc:picChg chg="add del mod">
          <ac:chgData name="Melinda Hodkiewicz" userId="20b88999-d757-4278-92e7-ce6e0488c8e1" providerId="ADAL" clId="{3A481D7E-6D07-43AA-946E-5B49206C9CC8}" dt="2023-12-28T03:25:57.328" v="1059"/>
          <ac:picMkLst>
            <pc:docMk/>
            <pc:sldMk cId="1344897466" sldId="605"/>
            <ac:picMk id="7" creationId="{F96B12B9-D636-B34D-3AAC-BB109159622F}"/>
          </ac:picMkLst>
        </pc:picChg>
        <pc:picChg chg="add mod">
          <ac:chgData name="Melinda Hodkiewicz" userId="20b88999-d757-4278-92e7-ce6e0488c8e1" providerId="ADAL" clId="{3A481D7E-6D07-43AA-946E-5B49206C9CC8}" dt="2023-12-28T04:04:20.479" v="1711" actId="1037"/>
          <ac:picMkLst>
            <pc:docMk/>
            <pc:sldMk cId="1344897466" sldId="605"/>
            <ac:picMk id="9" creationId="{DFE5C273-0312-ABE5-E0AF-A360EBB973E1}"/>
          </ac:picMkLst>
        </pc:picChg>
        <pc:picChg chg="add mod">
          <ac:chgData name="Melinda Hodkiewicz" userId="20b88999-d757-4278-92e7-ce6e0488c8e1" providerId="ADAL" clId="{3A481D7E-6D07-43AA-946E-5B49206C9CC8}" dt="2023-12-28T04:05:10.749" v="1727" actId="1036"/>
          <ac:picMkLst>
            <pc:docMk/>
            <pc:sldMk cId="1344897466" sldId="605"/>
            <ac:picMk id="11" creationId="{E205A793-F1F7-4510-F107-FCC8A8F5B217}"/>
          </ac:picMkLst>
        </pc:picChg>
        <pc:picChg chg="del">
          <ac:chgData name="Melinda Hodkiewicz" userId="20b88999-d757-4278-92e7-ce6e0488c8e1" providerId="ADAL" clId="{3A481D7E-6D07-43AA-946E-5B49206C9CC8}" dt="2023-12-29T09:09:27.322" v="2431" actId="478"/>
          <ac:picMkLst>
            <pc:docMk/>
            <pc:sldMk cId="1344897466" sldId="605"/>
            <ac:picMk id="12" creationId="{7E1B8386-9C95-4B24-A3CF-69C5DD437A74}"/>
          </ac:picMkLst>
        </pc:picChg>
        <pc:picChg chg="add mod">
          <ac:chgData name="Melinda Hodkiewicz" userId="20b88999-d757-4278-92e7-ce6e0488c8e1" providerId="ADAL" clId="{3A481D7E-6D07-43AA-946E-5B49206C9CC8}" dt="2023-12-29T09:09:28.112" v="2432"/>
          <ac:picMkLst>
            <pc:docMk/>
            <pc:sldMk cId="1344897466" sldId="605"/>
            <ac:picMk id="14" creationId="{14597EE0-3F37-1F71-7E95-A1BB3057EB46}"/>
          </ac:picMkLst>
        </pc:picChg>
        <pc:picChg chg="add mod">
          <ac:chgData name="Melinda Hodkiewicz" userId="20b88999-d757-4278-92e7-ce6e0488c8e1" providerId="ADAL" clId="{3A481D7E-6D07-43AA-946E-5B49206C9CC8}" dt="2023-12-29T09:09:28.112" v="2432"/>
          <ac:picMkLst>
            <pc:docMk/>
            <pc:sldMk cId="1344897466" sldId="605"/>
            <ac:picMk id="15" creationId="{543C48D9-218E-9CDD-BC38-F9E486B859EC}"/>
          </ac:picMkLst>
        </pc:picChg>
        <pc:picChg chg="add mod">
          <ac:chgData name="Melinda Hodkiewicz" userId="20b88999-d757-4278-92e7-ce6e0488c8e1" providerId="ADAL" clId="{3A481D7E-6D07-43AA-946E-5B49206C9CC8}" dt="2023-12-29T09:09:28.112" v="2432"/>
          <ac:picMkLst>
            <pc:docMk/>
            <pc:sldMk cId="1344897466" sldId="605"/>
            <ac:picMk id="16" creationId="{E9FCBE4A-BE9F-038D-7A74-0E873765FE16}"/>
          </ac:picMkLst>
        </pc:picChg>
        <pc:picChg chg="del">
          <ac:chgData name="Melinda Hodkiewicz" userId="20b88999-d757-4278-92e7-ce6e0488c8e1" providerId="ADAL" clId="{3A481D7E-6D07-43AA-946E-5B49206C9CC8}" dt="2023-12-29T09:09:27.322" v="2431" actId="478"/>
          <ac:picMkLst>
            <pc:docMk/>
            <pc:sldMk cId="1344897466" sldId="605"/>
            <ac:picMk id="68" creationId="{00000000-0000-0000-0000-000000000000}"/>
          </ac:picMkLst>
        </pc:picChg>
      </pc:sldChg>
      <pc:sldChg chg="del">
        <pc:chgData name="Melinda Hodkiewicz" userId="20b88999-d757-4278-92e7-ce6e0488c8e1" providerId="ADAL" clId="{3A481D7E-6D07-43AA-946E-5B49206C9CC8}" dt="2023-12-28T03:08:16.931" v="218" actId="47"/>
        <pc:sldMkLst>
          <pc:docMk/>
          <pc:sldMk cId="3059664" sldId="619"/>
        </pc:sldMkLst>
      </pc:sldChg>
      <pc:sldChg chg="del">
        <pc:chgData name="Melinda Hodkiewicz" userId="20b88999-d757-4278-92e7-ce6e0488c8e1" providerId="ADAL" clId="{3A481D7E-6D07-43AA-946E-5B49206C9CC8}" dt="2023-12-28T03:08:19.987" v="219" actId="47"/>
        <pc:sldMkLst>
          <pc:docMk/>
          <pc:sldMk cId="3059861918" sldId="623"/>
        </pc:sldMkLst>
      </pc:sldChg>
      <pc:sldChg chg="addSp delSp modSp add mod">
        <pc:chgData name="Melinda Hodkiewicz" userId="20b88999-d757-4278-92e7-ce6e0488c8e1" providerId="ADAL" clId="{3A481D7E-6D07-43AA-946E-5B49206C9CC8}" dt="2023-12-29T09:09:19" v="2429" actId="12788"/>
        <pc:sldMkLst>
          <pc:docMk/>
          <pc:sldMk cId="2003944611" sldId="627"/>
        </pc:sldMkLst>
        <pc:spChg chg="add mod">
          <ac:chgData name="Melinda Hodkiewicz" userId="20b88999-d757-4278-92e7-ce6e0488c8e1" providerId="ADAL" clId="{3A481D7E-6D07-43AA-946E-5B49206C9CC8}" dt="2023-12-28T03:13:49.964" v="490" actId="1076"/>
          <ac:spMkLst>
            <pc:docMk/>
            <pc:sldMk cId="2003944611" sldId="627"/>
            <ac:spMk id="2" creationId="{445B493C-8E36-2C64-A9A3-2B590ACE4143}"/>
          </ac:spMkLst>
        </pc:spChg>
        <pc:spChg chg="del">
          <ac:chgData name="Melinda Hodkiewicz" userId="20b88999-d757-4278-92e7-ce6e0488c8e1" providerId="ADAL" clId="{3A481D7E-6D07-43AA-946E-5B49206C9CC8}" dt="2023-12-28T03:11:01.574" v="313" actId="478"/>
          <ac:spMkLst>
            <pc:docMk/>
            <pc:sldMk cId="2003944611" sldId="627"/>
            <ac:spMk id="3" creationId="{23F9D658-5348-464F-98C5-384158F9FC7D}"/>
          </ac:spMkLst>
        </pc:spChg>
        <pc:spChg chg="del">
          <ac:chgData name="Melinda Hodkiewicz" userId="20b88999-d757-4278-92e7-ce6e0488c8e1" providerId="ADAL" clId="{3A481D7E-6D07-43AA-946E-5B49206C9CC8}" dt="2023-12-28T03:11:03.102" v="314" actId="478"/>
          <ac:spMkLst>
            <pc:docMk/>
            <pc:sldMk cId="2003944611" sldId="627"/>
            <ac:spMk id="4" creationId="{3FE64E07-A850-4F54-BEA3-4973EA54D152}"/>
          </ac:spMkLst>
        </pc:spChg>
        <pc:spChg chg="mod">
          <ac:chgData name="Melinda Hodkiewicz" userId="20b88999-d757-4278-92e7-ce6e0488c8e1" providerId="ADAL" clId="{3A481D7E-6D07-43AA-946E-5B49206C9CC8}" dt="2023-12-28T03:24:39.137" v="1037" actId="113"/>
          <ac:spMkLst>
            <pc:docMk/>
            <pc:sldMk cId="2003944611" sldId="627"/>
            <ac:spMk id="65" creationId="{00000000-0000-0000-0000-000000000000}"/>
          </ac:spMkLst>
        </pc:spChg>
        <pc:picChg chg="add mod">
          <ac:chgData name="Melinda Hodkiewicz" userId="20b88999-d757-4278-92e7-ce6e0488c8e1" providerId="ADAL" clId="{3A481D7E-6D07-43AA-946E-5B49206C9CC8}" dt="2023-12-28T03:13:39.876" v="489" actId="1076"/>
          <ac:picMkLst>
            <pc:docMk/>
            <pc:sldMk cId="2003944611" sldId="627"/>
            <ac:picMk id="7" creationId="{D59F3FEF-EB10-AD22-4C1D-E626D1E38219}"/>
          </ac:picMkLst>
        </pc:picChg>
        <pc:picChg chg="add mod">
          <ac:chgData name="Melinda Hodkiewicz" userId="20b88999-d757-4278-92e7-ce6e0488c8e1" providerId="ADAL" clId="{3A481D7E-6D07-43AA-946E-5B49206C9CC8}" dt="2023-12-29T09:09:19" v="2429" actId="12788"/>
          <ac:picMkLst>
            <pc:docMk/>
            <pc:sldMk cId="2003944611" sldId="627"/>
            <ac:picMk id="8" creationId="{A62C15D0-9B3C-6DC6-8284-2144FE1611FF}"/>
          </ac:picMkLst>
        </pc:picChg>
        <pc:picChg chg="mod">
          <ac:chgData name="Melinda Hodkiewicz" userId="20b88999-d757-4278-92e7-ce6e0488c8e1" providerId="ADAL" clId="{3A481D7E-6D07-43AA-946E-5B49206C9CC8}" dt="2023-12-29T09:09:19" v="2429" actId="12788"/>
          <ac:picMkLst>
            <pc:docMk/>
            <pc:sldMk cId="2003944611" sldId="627"/>
            <ac:picMk id="12" creationId="{7E1B8386-9C95-4B24-A3CF-69C5DD437A74}"/>
          </ac:picMkLst>
        </pc:picChg>
        <pc:picChg chg="mod">
          <ac:chgData name="Melinda Hodkiewicz" userId="20b88999-d757-4278-92e7-ce6e0488c8e1" providerId="ADAL" clId="{3A481D7E-6D07-43AA-946E-5B49206C9CC8}" dt="2023-12-29T09:09:19" v="2429" actId="12788"/>
          <ac:picMkLst>
            <pc:docMk/>
            <pc:sldMk cId="2003944611" sldId="627"/>
            <ac:picMk id="68" creationId="{00000000-0000-0000-0000-000000000000}"/>
          </ac:picMkLst>
        </pc:picChg>
      </pc:sldChg>
      <pc:sldChg chg="addSp delSp modSp add mod">
        <pc:chgData name="Melinda Hodkiewicz" userId="20b88999-d757-4278-92e7-ce6e0488c8e1" providerId="ADAL" clId="{3A481D7E-6D07-43AA-946E-5B49206C9CC8}" dt="2023-12-29T09:07:31.087" v="2350" actId="12788"/>
        <pc:sldMkLst>
          <pc:docMk/>
          <pc:sldMk cId="2014673501" sldId="628"/>
        </pc:sldMkLst>
        <pc:spChg chg="add mod">
          <ac:chgData name="Melinda Hodkiewicz" userId="20b88999-d757-4278-92e7-ce6e0488c8e1" providerId="ADAL" clId="{3A481D7E-6D07-43AA-946E-5B49206C9CC8}" dt="2023-12-28T04:00:01.104" v="1577" actId="20577"/>
          <ac:spMkLst>
            <pc:docMk/>
            <pc:sldMk cId="2014673501" sldId="628"/>
            <ac:spMk id="2" creationId="{03DCF98A-3773-FE98-29D1-4AD25DFCAE4F}"/>
          </ac:spMkLst>
        </pc:spChg>
        <pc:spChg chg="mod">
          <ac:chgData name="Melinda Hodkiewicz" userId="20b88999-d757-4278-92e7-ce6e0488c8e1" providerId="ADAL" clId="{3A481D7E-6D07-43AA-946E-5B49206C9CC8}" dt="2023-12-28T04:02:22.056" v="1656" actId="20577"/>
          <ac:spMkLst>
            <pc:docMk/>
            <pc:sldMk cId="2014673501" sldId="628"/>
            <ac:spMk id="3" creationId="{23F9D658-5348-464F-98C5-384158F9FC7D}"/>
          </ac:spMkLst>
        </pc:spChg>
        <pc:spChg chg="del">
          <ac:chgData name="Melinda Hodkiewicz" userId="20b88999-d757-4278-92e7-ce6e0488c8e1" providerId="ADAL" clId="{3A481D7E-6D07-43AA-946E-5B49206C9CC8}" dt="2023-12-28T03:14:18.280" v="510" actId="478"/>
          <ac:spMkLst>
            <pc:docMk/>
            <pc:sldMk cId="2014673501" sldId="628"/>
            <ac:spMk id="4" creationId="{3FE64E07-A850-4F54-BEA3-4973EA54D152}"/>
          </ac:spMkLst>
        </pc:spChg>
        <pc:spChg chg="add mod">
          <ac:chgData name="Melinda Hodkiewicz" userId="20b88999-d757-4278-92e7-ce6e0488c8e1" providerId="ADAL" clId="{3A481D7E-6D07-43AA-946E-5B49206C9CC8}" dt="2023-12-28T04:00:13.688" v="1585" actId="20577"/>
          <ac:spMkLst>
            <pc:docMk/>
            <pc:sldMk cId="2014673501" sldId="628"/>
            <ac:spMk id="6" creationId="{E9ADC255-2DC2-0E7A-C6D3-9E9604FB08A7}"/>
          </ac:spMkLst>
        </pc:spChg>
        <pc:spChg chg="add mod">
          <ac:chgData name="Melinda Hodkiewicz" userId="20b88999-d757-4278-92e7-ce6e0488c8e1" providerId="ADAL" clId="{3A481D7E-6D07-43AA-946E-5B49206C9CC8}" dt="2023-12-28T04:02:06.517" v="1646" actId="20577"/>
          <ac:spMkLst>
            <pc:docMk/>
            <pc:sldMk cId="2014673501" sldId="628"/>
            <ac:spMk id="11" creationId="{64B2CC78-2441-13FE-0A19-CF23BAE12A51}"/>
          </ac:spMkLst>
        </pc:spChg>
        <pc:spChg chg="mod">
          <ac:chgData name="Melinda Hodkiewicz" userId="20b88999-d757-4278-92e7-ce6e0488c8e1" providerId="ADAL" clId="{3A481D7E-6D07-43AA-946E-5B49206C9CC8}" dt="2023-12-28T03:24:21.982" v="1025" actId="113"/>
          <ac:spMkLst>
            <pc:docMk/>
            <pc:sldMk cId="2014673501" sldId="628"/>
            <ac:spMk id="65" creationId="{00000000-0000-0000-0000-000000000000}"/>
          </ac:spMkLst>
        </pc:spChg>
        <pc:picChg chg="mod">
          <ac:chgData name="Melinda Hodkiewicz" userId="20b88999-d757-4278-92e7-ce6e0488c8e1" providerId="ADAL" clId="{3A481D7E-6D07-43AA-946E-5B49206C9CC8}" dt="2023-12-29T09:07:31.087" v="2350" actId="12788"/>
          <ac:picMkLst>
            <pc:docMk/>
            <pc:sldMk cId="2014673501" sldId="628"/>
            <ac:picMk id="12" creationId="{7E1B8386-9C95-4B24-A3CF-69C5DD437A74}"/>
          </ac:picMkLst>
        </pc:picChg>
        <pc:picChg chg="add mod">
          <ac:chgData name="Melinda Hodkiewicz" userId="20b88999-d757-4278-92e7-ce6e0488c8e1" providerId="ADAL" clId="{3A481D7E-6D07-43AA-946E-5B49206C9CC8}" dt="2023-12-29T09:07:31.087" v="2350" actId="12788"/>
          <ac:picMkLst>
            <pc:docMk/>
            <pc:sldMk cId="2014673501" sldId="628"/>
            <ac:picMk id="13" creationId="{CA6EA5FE-B46D-B939-C60A-00AB80A3712A}"/>
          </ac:picMkLst>
        </pc:picChg>
        <pc:picChg chg="mod">
          <ac:chgData name="Melinda Hodkiewicz" userId="20b88999-d757-4278-92e7-ce6e0488c8e1" providerId="ADAL" clId="{3A481D7E-6D07-43AA-946E-5B49206C9CC8}" dt="2023-12-29T09:07:31.087" v="2350" actId="12788"/>
          <ac:picMkLst>
            <pc:docMk/>
            <pc:sldMk cId="2014673501" sldId="628"/>
            <ac:picMk id="68" creationId="{00000000-0000-0000-0000-000000000000}"/>
          </ac:picMkLst>
        </pc:picChg>
        <pc:picChg chg="add mod">
          <ac:chgData name="Melinda Hodkiewicz" userId="20b88999-d757-4278-92e7-ce6e0488c8e1" providerId="ADAL" clId="{3A481D7E-6D07-43AA-946E-5B49206C9CC8}" dt="2023-12-28T03:57:20.671" v="1479" actId="1076"/>
          <ac:picMkLst>
            <pc:docMk/>
            <pc:sldMk cId="2014673501" sldId="628"/>
            <ac:picMk id="1026" creationId="{7869B0EA-65E5-C5B2-E1A5-80B25E700153}"/>
          </ac:picMkLst>
        </pc:picChg>
        <pc:cxnChg chg="add mod">
          <ac:chgData name="Melinda Hodkiewicz" userId="20b88999-d757-4278-92e7-ce6e0488c8e1" providerId="ADAL" clId="{3A481D7E-6D07-43AA-946E-5B49206C9CC8}" dt="2023-12-28T04:00:26.656" v="1586" actId="11529"/>
          <ac:cxnSpMkLst>
            <pc:docMk/>
            <pc:sldMk cId="2014673501" sldId="628"/>
            <ac:cxnSpMk id="8" creationId="{7CF894FD-685B-D4AB-BA79-6FDA18D10AE6}"/>
          </ac:cxnSpMkLst>
        </pc:cxnChg>
        <pc:cxnChg chg="add">
          <ac:chgData name="Melinda Hodkiewicz" userId="20b88999-d757-4278-92e7-ce6e0488c8e1" providerId="ADAL" clId="{3A481D7E-6D07-43AA-946E-5B49206C9CC8}" dt="2023-12-28T04:00:34.986" v="1587" actId="11529"/>
          <ac:cxnSpMkLst>
            <pc:docMk/>
            <pc:sldMk cId="2014673501" sldId="628"/>
            <ac:cxnSpMk id="10" creationId="{40B45A9E-CD4F-FF92-3240-42DFEEA45576}"/>
          </ac:cxnSpMkLst>
        </pc:cxnChg>
      </pc:sldChg>
      <pc:sldChg chg="modSp add del mod">
        <pc:chgData name="Melinda Hodkiewicz" userId="20b88999-d757-4278-92e7-ce6e0488c8e1" providerId="ADAL" clId="{3A481D7E-6D07-43AA-946E-5B49206C9CC8}" dt="2023-12-28T03:14:06.052" v="493" actId="47"/>
        <pc:sldMkLst>
          <pc:docMk/>
          <pc:sldMk cId="3806844397" sldId="628"/>
        </pc:sldMkLst>
        <pc:spChg chg="mod">
          <ac:chgData name="Melinda Hodkiewicz" userId="20b88999-d757-4278-92e7-ce6e0488c8e1" providerId="ADAL" clId="{3A481D7E-6D07-43AA-946E-5B49206C9CC8}" dt="2023-12-28T03:14:03.432" v="492" actId="6549"/>
          <ac:spMkLst>
            <pc:docMk/>
            <pc:sldMk cId="3806844397" sldId="628"/>
            <ac:spMk id="54" creationId="{00000000-0000-0000-0000-000000000000}"/>
          </ac:spMkLst>
        </pc:spChg>
      </pc:sldChg>
      <pc:sldChg chg="addSp modSp add mod">
        <pc:chgData name="Melinda Hodkiewicz" userId="20b88999-d757-4278-92e7-ce6e0488c8e1" providerId="ADAL" clId="{3A481D7E-6D07-43AA-946E-5B49206C9CC8}" dt="2023-12-29T09:50:47.933" v="3832" actId="1076"/>
        <pc:sldMkLst>
          <pc:docMk/>
          <pc:sldMk cId="2934389690" sldId="629"/>
        </pc:sldMkLst>
        <pc:spChg chg="mod">
          <ac:chgData name="Melinda Hodkiewicz" userId="20b88999-d757-4278-92e7-ce6e0488c8e1" providerId="ADAL" clId="{3A481D7E-6D07-43AA-946E-5B49206C9CC8}" dt="2023-12-29T09:50:47.933" v="3832" actId="1076"/>
          <ac:spMkLst>
            <pc:docMk/>
            <pc:sldMk cId="2934389690" sldId="629"/>
            <ac:spMk id="3" creationId="{23F9D658-5348-464F-98C5-384158F9FC7D}"/>
          </ac:spMkLst>
        </pc:spChg>
        <pc:spChg chg="mod">
          <ac:chgData name="Melinda Hodkiewicz" userId="20b88999-d757-4278-92e7-ce6e0488c8e1" providerId="ADAL" clId="{3A481D7E-6D07-43AA-946E-5B49206C9CC8}" dt="2023-12-28T03:24:30.490" v="1035" actId="113"/>
          <ac:spMkLst>
            <pc:docMk/>
            <pc:sldMk cId="2934389690" sldId="629"/>
            <ac:spMk id="65" creationId="{00000000-0000-0000-0000-000000000000}"/>
          </ac:spMkLst>
        </pc:spChg>
        <pc:picChg chg="add mod">
          <ac:chgData name="Melinda Hodkiewicz" userId="20b88999-d757-4278-92e7-ce6e0488c8e1" providerId="ADAL" clId="{3A481D7E-6D07-43AA-946E-5B49206C9CC8}" dt="2023-12-29T09:07:39.797" v="2351"/>
          <ac:picMkLst>
            <pc:docMk/>
            <pc:sldMk cId="2934389690" sldId="629"/>
            <ac:picMk id="2" creationId="{9C7ED7CB-87BA-28F8-B005-3FCE00EC400C}"/>
          </ac:picMkLst>
        </pc:picChg>
      </pc:sldChg>
      <pc:sldChg chg="addSp delSp modSp add mod">
        <pc:chgData name="Melinda Hodkiewicz" userId="20b88999-d757-4278-92e7-ce6e0488c8e1" providerId="ADAL" clId="{3A481D7E-6D07-43AA-946E-5B49206C9CC8}" dt="2023-12-29T09:09:22.671" v="2430"/>
        <pc:sldMkLst>
          <pc:docMk/>
          <pc:sldMk cId="4215163287" sldId="630"/>
        </pc:sldMkLst>
        <pc:spChg chg="del">
          <ac:chgData name="Melinda Hodkiewicz" userId="20b88999-d757-4278-92e7-ce6e0488c8e1" providerId="ADAL" clId="{3A481D7E-6D07-43AA-946E-5B49206C9CC8}" dt="2023-12-28T03:28:32.093" v="1117" actId="478"/>
          <ac:spMkLst>
            <pc:docMk/>
            <pc:sldMk cId="4215163287" sldId="630"/>
            <ac:spMk id="2" creationId="{F8BB8DA6-2850-8B09-B6AD-B24582B24C55}"/>
          </ac:spMkLst>
        </pc:spChg>
        <pc:spChg chg="mod">
          <ac:chgData name="Melinda Hodkiewicz" userId="20b88999-d757-4278-92e7-ce6e0488c8e1" providerId="ADAL" clId="{3A481D7E-6D07-43AA-946E-5B49206C9CC8}" dt="2023-12-28T03:29:03.165" v="1153" actId="20577"/>
          <ac:spMkLst>
            <pc:docMk/>
            <pc:sldMk cId="4215163287" sldId="630"/>
            <ac:spMk id="65" creationId="{00000000-0000-0000-0000-000000000000}"/>
          </ac:spMkLst>
        </pc:spChg>
        <pc:picChg chg="add mod">
          <ac:chgData name="Melinda Hodkiewicz" userId="20b88999-d757-4278-92e7-ce6e0488c8e1" providerId="ADAL" clId="{3A481D7E-6D07-43AA-946E-5B49206C9CC8}" dt="2023-12-28T03:28:36.011" v="1119" actId="1076"/>
          <ac:picMkLst>
            <pc:docMk/>
            <pc:sldMk cId="4215163287" sldId="630"/>
            <ac:picMk id="4" creationId="{5A919619-5233-0140-10DA-65E30FD4B7BE}"/>
          </ac:picMkLst>
        </pc:picChg>
        <pc:picChg chg="add del mod">
          <ac:chgData name="Melinda Hodkiewicz" userId="20b88999-d757-4278-92e7-ce6e0488c8e1" providerId="ADAL" clId="{3A481D7E-6D07-43AA-946E-5B49206C9CC8}" dt="2023-12-29T09:09:11.612" v="2428" actId="478"/>
          <ac:picMkLst>
            <pc:docMk/>
            <pc:sldMk cId="4215163287" sldId="630"/>
            <ac:picMk id="6" creationId="{93AE6BAA-5E25-0F41-ACD3-8F56ED4202B5}"/>
          </ac:picMkLst>
        </pc:picChg>
        <pc:picChg chg="add mod">
          <ac:chgData name="Melinda Hodkiewicz" userId="20b88999-d757-4278-92e7-ce6e0488c8e1" providerId="ADAL" clId="{3A481D7E-6D07-43AA-946E-5B49206C9CC8}" dt="2023-12-29T09:09:22.671" v="2430"/>
          <ac:picMkLst>
            <pc:docMk/>
            <pc:sldMk cId="4215163287" sldId="630"/>
            <ac:picMk id="7" creationId="{ED6300F8-ABCF-DD49-9E7F-BC236736854A}"/>
          </ac:picMkLst>
        </pc:picChg>
        <pc:picChg chg="add mod">
          <ac:chgData name="Melinda Hodkiewicz" userId="20b88999-d757-4278-92e7-ce6e0488c8e1" providerId="ADAL" clId="{3A481D7E-6D07-43AA-946E-5B49206C9CC8}" dt="2023-12-29T09:09:22.671" v="2430"/>
          <ac:picMkLst>
            <pc:docMk/>
            <pc:sldMk cId="4215163287" sldId="630"/>
            <ac:picMk id="8" creationId="{D0833A1A-86CC-AFA4-7280-E040F2B90CA6}"/>
          </ac:picMkLst>
        </pc:picChg>
        <pc:picChg chg="del">
          <ac:chgData name="Melinda Hodkiewicz" userId="20b88999-d757-4278-92e7-ce6e0488c8e1" providerId="ADAL" clId="{3A481D7E-6D07-43AA-946E-5B49206C9CC8}" dt="2023-12-28T03:27:44.962" v="1111" actId="478"/>
          <ac:picMkLst>
            <pc:docMk/>
            <pc:sldMk cId="4215163287" sldId="630"/>
            <ac:picMk id="9" creationId="{DFE5C273-0312-ABE5-E0AF-A360EBB973E1}"/>
          </ac:picMkLst>
        </pc:picChg>
        <pc:picChg chg="add mod">
          <ac:chgData name="Melinda Hodkiewicz" userId="20b88999-d757-4278-92e7-ce6e0488c8e1" providerId="ADAL" clId="{3A481D7E-6D07-43AA-946E-5B49206C9CC8}" dt="2023-12-29T09:09:22.671" v="2430"/>
          <ac:picMkLst>
            <pc:docMk/>
            <pc:sldMk cId="4215163287" sldId="630"/>
            <ac:picMk id="10" creationId="{08D22D37-8787-F7FA-ECF3-9A37B2F05E66}"/>
          </ac:picMkLst>
        </pc:picChg>
        <pc:picChg chg="del">
          <ac:chgData name="Melinda Hodkiewicz" userId="20b88999-d757-4278-92e7-ce6e0488c8e1" providerId="ADAL" clId="{3A481D7E-6D07-43AA-946E-5B49206C9CC8}" dt="2023-12-29T09:09:11.612" v="2428" actId="478"/>
          <ac:picMkLst>
            <pc:docMk/>
            <pc:sldMk cId="4215163287" sldId="630"/>
            <ac:picMk id="12" creationId="{7E1B8386-9C95-4B24-A3CF-69C5DD437A74}"/>
          </ac:picMkLst>
        </pc:picChg>
        <pc:picChg chg="del">
          <ac:chgData name="Melinda Hodkiewicz" userId="20b88999-d757-4278-92e7-ce6e0488c8e1" providerId="ADAL" clId="{3A481D7E-6D07-43AA-946E-5B49206C9CC8}" dt="2023-12-29T09:09:11.612" v="2428" actId="478"/>
          <ac:picMkLst>
            <pc:docMk/>
            <pc:sldMk cId="4215163287" sldId="630"/>
            <ac:picMk id="68" creationId="{00000000-0000-0000-0000-000000000000}"/>
          </ac:picMkLst>
        </pc:picChg>
      </pc:sldChg>
      <pc:sldChg chg="addSp delSp modSp add mod">
        <pc:chgData name="Melinda Hodkiewicz" userId="20b88999-d757-4278-92e7-ce6e0488c8e1" providerId="ADAL" clId="{3A481D7E-6D07-43AA-946E-5B49206C9CC8}" dt="2023-12-29T09:35:02.685" v="3153" actId="113"/>
        <pc:sldMkLst>
          <pc:docMk/>
          <pc:sldMk cId="3973018775" sldId="631"/>
        </pc:sldMkLst>
        <pc:spChg chg="add mod">
          <ac:chgData name="Melinda Hodkiewicz" userId="20b88999-d757-4278-92e7-ce6e0488c8e1" providerId="ADAL" clId="{3A481D7E-6D07-43AA-946E-5B49206C9CC8}" dt="2023-12-29T09:35:02.685" v="3153" actId="113"/>
          <ac:spMkLst>
            <pc:docMk/>
            <pc:sldMk cId="3973018775" sldId="631"/>
            <ac:spMk id="2" creationId="{A62C123E-B643-6EE6-CDDF-36F0B29547CC}"/>
          </ac:spMkLst>
        </pc:spChg>
        <pc:spChg chg="mod">
          <ac:chgData name="Melinda Hodkiewicz" userId="20b88999-d757-4278-92e7-ce6e0488c8e1" providerId="ADAL" clId="{3A481D7E-6D07-43AA-946E-5B49206C9CC8}" dt="2023-12-29T09:31:32.815" v="2935" actId="14100"/>
          <ac:spMkLst>
            <pc:docMk/>
            <pc:sldMk cId="3973018775" sldId="631"/>
            <ac:spMk id="65" creationId="{00000000-0000-0000-0000-000000000000}"/>
          </ac:spMkLst>
        </pc:spChg>
        <pc:picChg chg="add del mod">
          <ac:chgData name="Melinda Hodkiewicz" userId="20b88999-d757-4278-92e7-ce6e0488c8e1" providerId="ADAL" clId="{3A481D7E-6D07-43AA-946E-5B49206C9CC8}" dt="2023-12-29T09:09:33.979" v="2434"/>
          <ac:picMkLst>
            <pc:docMk/>
            <pc:sldMk cId="3973018775" sldId="631"/>
            <ac:picMk id="3" creationId="{15A5D3F1-C606-BFD7-DCF7-1B914E42DEED}"/>
          </ac:picMkLst>
        </pc:picChg>
        <pc:picChg chg="del">
          <ac:chgData name="Melinda Hodkiewicz" userId="20b88999-d757-4278-92e7-ce6e0488c8e1" providerId="ADAL" clId="{3A481D7E-6D07-43AA-946E-5B49206C9CC8}" dt="2023-12-28T04:06:08.154" v="1729" actId="478"/>
          <ac:picMkLst>
            <pc:docMk/>
            <pc:sldMk cId="3973018775" sldId="631"/>
            <ac:picMk id="4" creationId="{5A919619-5233-0140-10DA-65E30FD4B7BE}"/>
          </ac:picMkLst>
        </pc:picChg>
        <pc:picChg chg="add del mod">
          <ac:chgData name="Melinda Hodkiewicz" userId="20b88999-d757-4278-92e7-ce6e0488c8e1" providerId="ADAL" clId="{3A481D7E-6D07-43AA-946E-5B49206C9CC8}" dt="2023-12-29T09:09:33.979" v="2434"/>
          <ac:picMkLst>
            <pc:docMk/>
            <pc:sldMk cId="3973018775" sldId="631"/>
            <ac:picMk id="6" creationId="{8F9D6E03-4D22-3CC2-3DFE-FD7A525BC59A}"/>
          </ac:picMkLst>
        </pc:picChg>
        <pc:picChg chg="add del mod">
          <ac:chgData name="Melinda Hodkiewicz" userId="20b88999-d757-4278-92e7-ce6e0488c8e1" providerId="ADAL" clId="{3A481D7E-6D07-43AA-946E-5B49206C9CC8}" dt="2023-12-29T09:09:33.979" v="2434"/>
          <ac:picMkLst>
            <pc:docMk/>
            <pc:sldMk cId="3973018775" sldId="631"/>
            <ac:picMk id="7" creationId="{67AFF9D0-E0EA-8604-67FA-A573BD6CCDEA}"/>
          </ac:picMkLst>
        </pc:picChg>
        <pc:picChg chg="add mod">
          <ac:chgData name="Melinda Hodkiewicz" userId="20b88999-d757-4278-92e7-ce6e0488c8e1" providerId="ADAL" clId="{3A481D7E-6D07-43AA-946E-5B49206C9CC8}" dt="2023-12-29T09:09:38.107" v="2436"/>
          <ac:picMkLst>
            <pc:docMk/>
            <pc:sldMk cId="3973018775" sldId="631"/>
            <ac:picMk id="8" creationId="{1E454B93-226C-BF2B-CA28-9AED6CA36BF2}"/>
          </ac:picMkLst>
        </pc:picChg>
        <pc:picChg chg="add mod">
          <ac:chgData name="Melinda Hodkiewicz" userId="20b88999-d757-4278-92e7-ce6e0488c8e1" providerId="ADAL" clId="{3A481D7E-6D07-43AA-946E-5B49206C9CC8}" dt="2023-12-29T09:09:38.107" v="2436"/>
          <ac:picMkLst>
            <pc:docMk/>
            <pc:sldMk cId="3973018775" sldId="631"/>
            <ac:picMk id="9" creationId="{6CD89C1C-C01B-2F68-8205-300E0B4AA3C4}"/>
          </ac:picMkLst>
        </pc:picChg>
        <pc:picChg chg="add mod">
          <ac:chgData name="Melinda Hodkiewicz" userId="20b88999-d757-4278-92e7-ce6e0488c8e1" providerId="ADAL" clId="{3A481D7E-6D07-43AA-946E-5B49206C9CC8}" dt="2023-12-29T09:09:38.107" v="2436"/>
          <ac:picMkLst>
            <pc:docMk/>
            <pc:sldMk cId="3973018775" sldId="631"/>
            <ac:picMk id="10" creationId="{DB4AD8C8-48E3-D151-590F-CB5A6109B6B0}"/>
          </ac:picMkLst>
        </pc:picChg>
        <pc:picChg chg="del">
          <ac:chgData name="Melinda Hodkiewicz" userId="20b88999-d757-4278-92e7-ce6e0488c8e1" providerId="ADAL" clId="{3A481D7E-6D07-43AA-946E-5B49206C9CC8}" dt="2023-12-29T09:09:37.236" v="2435" actId="478"/>
          <ac:picMkLst>
            <pc:docMk/>
            <pc:sldMk cId="3973018775" sldId="631"/>
            <ac:picMk id="12" creationId="{7E1B8386-9C95-4B24-A3CF-69C5DD437A74}"/>
          </ac:picMkLst>
        </pc:picChg>
        <pc:picChg chg="del">
          <ac:chgData name="Melinda Hodkiewicz" userId="20b88999-d757-4278-92e7-ce6e0488c8e1" providerId="ADAL" clId="{3A481D7E-6D07-43AA-946E-5B49206C9CC8}" dt="2023-12-29T09:09:37.236" v="2435" actId="478"/>
          <ac:picMkLst>
            <pc:docMk/>
            <pc:sldMk cId="3973018775" sldId="631"/>
            <ac:picMk id="68" creationId="{00000000-0000-0000-0000-000000000000}"/>
          </ac:picMkLst>
        </pc:picChg>
      </pc:sldChg>
      <pc:sldChg chg="delSp modSp add mod">
        <pc:chgData name="Melinda Hodkiewicz" userId="20b88999-d757-4278-92e7-ce6e0488c8e1" providerId="ADAL" clId="{3A481D7E-6D07-43AA-946E-5B49206C9CC8}" dt="2023-12-29T09:12:17.730" v="2711" actId="20577"/>
        <pc:sldMkLst>
          <pc:docMk/>
          <pc:sldMk cId="2443170149" sldId="632"/>
        </pc:sldMkLst>
        <pc:spChg chg="mod">
          <ac:chgData name="Melinda Hodkiewicz" userId="20b88999-d757-4278-92e7-ce6e0488c8e1" providerId="ADAL" clId="{3A481D7E-6D07-43AA-946E-5B49206C9CC8}" dt="2023-12-29T09:12:17.730" v="2711" actId="20577"/>
          <ac:spMkLst>
            <pc:docMk/>
            <pc:sldMk cId="2443170149" sldId="632"/>
            <ac:spMk id="3" creationId="{23F9D658-5348-464F-98C5-384158F9FC7D}"/>
          </ac:spMkLst>
        </pc:spChg>
        <pc:spChg chg="del">
          <ac:chgData name="Melinda Hodkiewicz" userId="20b88999-d757-4278-92e7-ce6e0488c8e1" providerId="ADAL" clId="{3A481D7E-6D07-43AA-946E-5B49206C9CC8}" dt="2023-12-29T09:10:24.887" v="2449" actId="478"/>
          <ac:spMkLst>
            <pc:docMk/>
            <pc:sldMk cId="2443170149" sldId="632"/>
            <ac:spMk id="4" creationId="{3FE64E07-A850-4F54-BEA3-4973EA54D152}"/>
          </ac:spMkLst>
        </pc:spChg>
        <pc:spChg chg="mod">
          <ac:chgData name="Melinda Hodkiewicz" userId="20b88999-d757-4278-92e7-ce6e0488c8e1" providerId="ADAL" clId="{3A481D7E-6D07-43AA-946E-5B49206C9CC8}" dt="2023-12-29T09:10:20.362" v="2448" actId="20577"/>
          <ac:spMkLst>
            <pc:docMk/>
            <pc:sldMk cId="2443170149" sldId="632"/>
            <ac:spMk id="65" creationId="{00000000-0000-0000-0000-000000000000}"/>
          </ac:spMkLst>
        </pc:spChg>
      </pc:sldChg>
      <pc:sldChg chg="modSp add mod ord">
        <pc:chgData name="Melinda Hodkiewicz" userId="20b88999-d757-4278-92e7-ce6e0488c8e1" providerId="ADAL" clId="{3A481D7E-6D07-43AA-946E-5B49206C9CC8}" dt="2023-12-29T09:35:38.986" v="3165" actId="113"/>
        <pc:sldMkLst>
          <pc:docMk/>
          <pc:sldMk cId="853572836" sldId="633"/>
        </pc:sldMkLst>
        <pc:spChg chg="mod">
          <ac:chgData name="Melinda Hodkiewicz" userId="20b88999-d757-4278-92e7-ce6e0488c8e1" providerId="ADAL" clId="{3A481D7E-6D07-43AA-946E-5B49206C9CC8}" dt="2023-12-29T09:35:38.986" v="3165" actId="113"/>
          <ac:spMkLst>
            <pc:docMk/>
            <pc:sldMk cId="853572836" sldId="633"/>
            <ac:spMk id="2" creationId="{A62C123E-B643-6EE6-CDDF-36F0B29547CC}"/>
          </ac:spMkLst>
        </pc:spChg>
      </pc:sldChg>
      <pc:sldChg chg="addSp delSp modSp add mod">
        <pc:chgData name="Melinda Hodkiewicz" userId="20b88999-d757-4278-92e7-ce6e0488c8e1" providerId="ADAL" clId="{3A481D7E-6D07-43AA-946E-5B49206C9CC8}" dt="2023-12-29T09:38:11.227" v="3199" actId="1076"/>
        <pc:sldMkLst>
          <pc:docMk/>
          <pc:sldMk cId="3774278461" sldId="634"/>
        </pc:sldMkLst>
        <pc:spChg chg="del">
          <ac:chgData name="Melinda Hodkiewicz" userId="20b88999-d757-4278-92e7-ce6e0488c8e1" providerId="ADAL" clId="{3A481D7E-6D07-43AA-946E-5B49206C9CC8}" dt="2023-12-29T09:37:01.607" v="3169" actId="478"/>
          <ac:spMkLst>
            <pc:docMk/>
            <pc:sldMk cId="3774278461" sldId="634"/>
            <ac:spMk id="2" creationId="{A62C123E-B643-6EE6-CDDF-36F0B29547CC}"/>
          </ac:spMkLst>
        </pc:spChg>
        <pc:spChg chg="mod">
          <ac:chgData name="Melinda Hodkiewicz" userId="20b88999-d757-4278-92e7-ce6e0488c8e1" providerId="ADAL" clId="{3A481D7E-6D07-43AA-946E-5B49206C9CC8}" dt="2023-12-29T09:38:07.249" v="3197" actId="27636"/>
          <ac:spMkLst>
            <pc:docMk/>
            <pc:sldMk cId="3774278461" sldId="634"/>
            <ac:spMk id="65" creationId="{00000000-0000-0000-0000-000000000000}"/>
          </ac:spMkLst>
        </pc:spChg>
        <pc:picChg chg="add mod">
          <ac:chgData name="Melinda Hodkiewicz" userId="20b88999-d757-4278-92e7-ce6e0488c8e1" providerId="ADAL" clId="{3A481D7E-6D07-43AA-946E-5B49206C9CC8}" dt="2023-12-29T09:38:11.227" v="3199" actId="1076"/>
          <ac:picMkLst>
            <pc:docMk/>
            <pc:sldMk cId="3774278461" sldId="634"/>
            <ac:picMk id="4" creationId="{17557E98-BE04-0772-D7B0-22B5CA0CD13B}"/>
          </ac:picMkLst>
        </pc:picChg>
      </pc:sldChg>
      <pc:sldChg chg="addSp delSp modSp add mod">
        <pc:chgData name="Melinda Hodkiewicz" userId="20b88999-d757-4278-92e7-ce6e0488c8e1" providerId="ADAL" clId="{3A481D7E-6D07-43AA-946E-5B49206C9CC8}" dt="2023-12-29T09:40:39.685" v="3368" actId="14100"/>
        <pc:sldMkLst>
          <pc:docMk/>
          <pc:sldMk cId="115211095" sldId="635"/>
        </pc:sldMkLst>
        <pc:spChg chg="del">
          <ac:chgData name="Melinda Hodkiewicz" userId="20b88999-d757-4278-92e7-ce6e0488c8e1" providerId="ADAL" clId="{3A481D7E-6D07-43AA-946E-5B49206C9CC8}" dt="2023-12-29T09:39:19.395" v="3297" actId="478"/>
          <ac:spMkLst>
            <pc:docMk/>
            <pc:sldMk cId="115211095" sldId="635"/>
            <ac:spMk id="2" creationId="{A62C123E-B643-6EE6-CDDF-36F0B29547CC}"/>
          </ac:spMkLst>
        </pc:spChg>
        <pc:spChg chg="add mod">
          <ac:chgData name="Melinda Hodkiewicz" userId="20b88999-d757-4278-92e7-ce6e0488c8e1" providerId="ADAL" clId="{3A481D7E-6D07-43AA-946E-5B49206C9CC8}" dt="2023-12-29T09:40:39.685" v="3368" actId="14100"/>
          <ac:spMkLst>
            <pc:docMk/>
            <pc:sldMk cId="115211095" sldId="635"/>
            <ac:spMk id="6" creationId="{740A4111-0BF3-EA11-F034-EE03D67972F0}"/>
          </ac:spMkLst>
        </pc:spChg>
        <pc:spChg chg="mod">
          <ac:chgData name="Melinda Hodkiewicz" userId="20b88999-d757-4278-92e7-ce6e0488c8e1" providerId="ADAL" clId="{3A481D7E-6D07-43AA-946E-5B49206C9CC8}" dt="2023-12-29T09:39:33.040" v="3307" actId="20577"/>
          <ac:spMkLst>
            <pc:docMk/>
            <pc:sldMk cId="115211095" sldId="635"/>
            <ac:spMk id="65" creationId="{00000000-0000-0000-0000-000000000000}"/>
          </ac:spMkLst>
        </pc:spChg>
        <pc:picChg chg="add mod">
          <ac:chgData name="Melinda Hodkiewicz" userId="20b88999-d757-4278-92e7-ce6e0488c8e1" providerId="ADAL" clId="{3A481D7E-6D07-43AA-946E-5B49206C9CC8}" dt="2023-12-29T09:40:02.386" v="3311" actId="1076"/>
          <ac:picMkLst>
            <pc:docMk/>
            <pc:sldMk cId="115211095" sldId="635"/>
            <ac:picMk id="4" creationId="{3A1D1BEF-98C5-FF7B-843E-7CC0285C6D6B}"/>
          </ac:picMkLst>
        </pc:picChg>
      </pc:sldChg>
      <pc:sldChg chg="addSp delSp modSp add mod">
        <pc:chgData name="Melinda Hodkiewicz" userId="20b88999-d757-4278-92e7-ce6e0488c8e1" providerId="ADAL" clId="{3A481D7E-6D07-43AA-946E-5B49206C9CC8}" dt="2023-12-29T09:46:40.183" v="3599" actId="113"/>
        <pc:sldMkLst>
          <pc:docMk/>
          <pc:sldMk cId="3815396824" sldId="636"/>
        </pc:sldMkLst>
        <pc:spChg chg="add mod">
          <ac:chgData name="Melinda Hodkiewicz" userId="20b88999-d757-4278-92e7-ce6e0488c8e1" providerId="ADAL" clId="{3A481D7E-6D07-43AA-946E-5B49206C9CC8}" dt="2023-12-29T09:46:40.183" v="3599" actId="113"/>
          <ac:spMkLst>
            <pc:docMk/>
            <pc:sldMk cId="3815396824" sldId="636"/>
            <ac:spMk id="2" creationId="{0C93B51A-EF0F-75F1-A223-F8CB0C90FB94}"/>
          </ac:spMkLst>
        </pc:spChg>
        <pc:spChg chg="del mod">
          <ac:chgData name="Melinda Hodkiewicz" userId="20b88999-d757-4278-92e7-ce6e0488c8e1" providerId="ADAL" clId="{3A481D7E-6D07-43AA-946E-5B49206C9CC8}" dt="2023-12-29T09:41:37.325" v="3406" actId="478"/>
          <ac:spMkLst>
            <pc:docMk/>
            <pc:sldMk cId="3815396824" sldId="636"/>
            <ac:spMk id="6" creationId="{740A4111-0BF3-EA11-F034-EE03D67972F0}"/>
          </ac:spMkLst>
        </pc:spChg>
        <pc:spChg chg="mod">
          <ac:chgData name="Melinda Hodkiewicz" userId="20b88999-d757-4278-92e7-ce6e0488c8e1" providerId="ADAL" clId="{3A481D7E-6D07-43AA-946E-5B49206C9CC8}" dt="2023-12-29T09:45:12.073" v="3551" actId="6549"/>
          <ac:spMkLst>
            <pc:docMk/>
            <pc:sldMk cId="3815396824" sldId="636"/>
            <ac:spMk id="65" creationId="{00000000-0000-0000-0000-000000000000}"/>
          </ac:spMkLst>
        </pc:spChg>
        <pc:picChg chg="del">
          <ac:chgData name="Melinda Hodkiewicz" userId="20b88999-d757-4278-92e7-ce6e0488c8e1" providerId="ADAL" clId="{3A481D7E-6D07-43AA-946E-5B49206C9CC8}" dt="2023-12-29T09:41:27.581" v="3391" actId="478"/>
          <ac:picMkLst>
            <pc:docMk/>
            <pc:sldMk cId="3815396824" sldId="636"/>
            <ac:picMk id="4" creationId="{3A1D1BEF-98C5-FF7B-843E-7CC0285C6D6B}"/>
          </ac:picMkLst>
        </pc:picChg>
      </pc:sldChg>
      <pc:sldChg chg="delSp modSp add mod">
        <pc:chgData name="Melinda Hodkiewicz" userId="20b88999-d757-4278-92e7-ce6e0488c8e1" providerId="ADAL" clId="{3A481D7E-6D07-43AA-946E-5B49206C9CC8}" dt="2023-12-29T09:43:29.655" v="3425" actId="478"/>
        <pc:sldMkLst>
          <pc:docMk/>
          <pc:sldMk cId="2674975770" sldId="637"/>
        </pc:sldMkLst>
        <pc:spChg chg="del">
          <ac:chgData name="Melinda Hodkiewicz" userId="20b88999-d757-4278-92e7-ce6e0488c8e1" providerId="ADAL" clId="{3A481D7E-6D07-43AA-946E-5B49206C9CC8}" dt="2023-12-29T09:43:28.975" v="3424" actId="478"/>
          <ac:spMkLst>
            <pc:docMk/>
            <pc:sldMk cId="2674975770" sldId="637"/>
            <ac:spMk id="6" creationId="{740A4111-0BF3-EA11-F034-EE03D67972F0}"/>
          </ac:spMkLst>
        </pc:spChg>
        <pc:spChg chg="mod">
          <ac:chgData name="Melinda Hodkiewicz" userId="20b88999-d757-4278-92e7-ce6e0488c8e1" providerId="ADAL" clId="{3A481D7E-6D07-43AA-946E-5B49206C9CC8}" dt="2023-12-29T09:43:25.338" v="3423" actId="20577"/>
          <ac:spMkLst>
            <pc:docMk/>
            <pc:sldMk cId="2674975770" sldId="637"/>
            <ac:spMk id="65" creationId="{00000000-0000-0000-0000-000000000000}"/>
          </ac:spMkLst>
        </pc:spChg>
        <pc:picChg chg="del">
          <ac:chgData name="Melinda Hodkiewicz" userId="20b88999-d757-4278-92e7-ce6e0488c8e1" providerId="ADAL" clId="{3A481D7E-6D07-43AA-946E-5B49206C9CC8}" dt="2023-12-29T09:43:29.655" v="3425" actId="478"/>
          <ac:picMkLst>
            <pc:docMk/>
            <pc:sldMk cId="2674975770" sldId="637"/>
            <ac:picMk id="4" creationId="{3A1D1BEF-98C5-FF7B-843E-7CC0285C6D6B}"/>
          </ac:picMkLst>
        </pc:picChg>
      </pc:sldChg>
      <pc:sldChg chg="addSp delSp modSp add mod modNotesTx">
        <pc:chgData name="Melinda Hodkiewicz" userId="20b88999-d757-4278-92e7-ce6e0488c8e1" providerId="ADAL" clId="{3A481D7E-6D07-43AA-946E-5B49206C9CC8}" dt="2023-12-29T09:54:07.792" v="4168" actId="6549"/>
        <pc:sldMkLst>
          <pc:docMk/>
          <pc:sldMk cId="1184748216" sldId="638"/>
        </pc:sldMkLst>
        <pc:spChg chg="add del mod">
          <ac:chgData name="Melinda Hodkiewicz" userId="20b88999-d757-4278-92e7-ce6e0488c8e1" providerId="ADAL" clId="{3A481D7E-6D07-43AA-946E-5B49206C9CC8}" dt="2023-12-29T09:44:19.364" v="3434" actId="478"/>
          <ac:spMkLst>
            <pc:docMk/>
            <pc:sldMk cId="1184748216" sldId="638"/>
            <ac:spMk id="5" creationId="{0DDF5B4E-75C5-2537-54BC-F56AB0638989}"/>
          </ac:spMkLst>
        </pc:spChg>
        <pc:spChg chg="mod">
          <ac:chgData name="Melinda Hodkiewicz" userId="20b88999-d757-4278-92e7-ce6e0488c8e1" providerId="ADAL" clId="{3A481D7E-6D07-43AA-946E-5B49206C9CC8}" dt="2023-12-29T09:44:04.569" v="3432" actId="20577"/>
          <ac:spMkLst>
            <pc:docMk/>
            <pc:sldMk cId="1184748216" sldId="638"/>
            <ac:spMk id="54" creationId="{00000000-0000-0000-0000-000000000000}"/>
          </ac:spMkLst>
        </pc:spChg>
        <pc:spChg chg="mod">
          <ac:chgData name="Melinda Hodkiewicz" userId="20b88999-d757-4278-92e7-ce6e0488c8e1" providerId="ADAL" clId="{3A481D7E-6D07-43AA-946E-5B49206C9CC8}" dt="2023-12-29T09:44:30.432" v="3455" actId="20577"/>
          <ac:spMkLst>
            <pc:docMk/>
            <pc:sldMk cId="1184748216" sldId="638"/>
            <ac:spMk id="55" creationId="{00000000-0000-0000-0000-000000000000}"/>
          </ac:spMkLst>
        </pc:spChg>
        <pc:spChg chg="del">
          <ac:chgData name="Melinda Hodkiewicz" userId="20b88999-d757-4278-92e7-ce6e0488c8e1" providerId="ADAL" clId="{3A481D7E-6D07-43AA-946E-5B49206C9CC8}" dt="2023-12-29T09:44:07.821" v="3433" actId="478"/>
          <ac:spMkLst>
            <pc:docMk/>
            <pc:sldMk cId="1184748216" sldId="638"/>
            <ac:spMk id="56" creationId="{00000000-0000-0000-0000-000000000000}"/>
          </ac:spMkLst>
        </pc:spChg>
      </pc:sldChg>
      <pc:sldChg chg="modSp add mod modNotesTx">
        <pc:chgData name="Melinda Hodkiewicz" userId="20b88999-d757-4278-92e7-ce6e0488c8e1" providerId="ADAL" clId="{3A481D7E-6D07-43AA-946E-5B49206C9CC8}" dt="2023-12-29T09:54:13.239" v="4169" actId="6549"/>
        <pc:sldMkLst>
          <pc:docMk/>
          <pc:sldMk cId="3951021274" sldId="639"/>
        </pc:sldMkLst>
        <pc:spChg chg="mod">
          <ac:chgData name="Melinda Hodkiewicz" userId="20b88999-d757-4278-92e7-ce6e0488c8e1" providerId="ADAL" clId="{3A481D7E-6D07-43AA-946E-5B49206C9CC8}" dt="2023-12-29T09:44:43.290" v="3460" actId="20577"/>
          <ac:spMkLst>
            <pc:docMk/>
            <pc:sldMk cId="3951021274" sldId="639"/>
            <ac:spMk id="54" creationId="{00000000-0000-0000-0000-000000000000}"/>
          </ac:spMkLst>
        </pc:spChg>
        <pc:spChg chg="mod">
          <ac:chgData name="Melinda Hodkiewicz" userId="20b88999-d757-4278-92e7-ce6e0488c8e1" providerId="ADAL" clId="{3A481D7E-6D07-43AA-946E-5B49206C9CC8}" dt="2023-12-29T09:44:58.448" v="3519" actId="20577"/>
          <ac:spMkLst>
            <pc:docMk/>
            <pc:sldMk cId="3951021274" sldId="639"/>
            <ac:spMk id="55" creationId="{00000000-0000-0000-0000-000000000000}"/>
          </ac:spMkLst>
        </pc:spChg>
      </pc:sldChg>
      <pc:sldChg chg="modSp add mod">
        <pc:chgData name="Melinda Hodkiewicz" userId="20b88999-d757-4278-92e7-ce6e0488c8e1" providerId="ADAL" clId="{3A481D7E-6D07-43AA-946E-5B49206C9CC8}" dt="2023-12-29T09:48:09.894" v="3655" actId="6549"/>
        <pc:sldMkLst>
          <pc:docMk/>
          <pc:sldMk cId="3440708323" sldId="640"/>
        </pc:sldMkLst>
        <pc:spChg chg="mod">
          <ac:chgData name="Melinda Hodkiewicz" userId="20b88999-d757-4278-92e7-ce6e0488c8e1" providerId="ADAL" clId="{3A481D7E-6D07-43AA-946E-5B49206C9CC8}" dt="2023-12-29T09:48:09.894" v="3655" actId="6549"/>
          <ac:spMkLst>
            <pc:docMk/>
            <pc:sldMk cId="3440708323" sldId="640"/>
            <ac:spMk id="2" creationId="{0C93B51A-EF0F-75F1-A223-F8CB0C90FB94}"/>
          </ac:spMkLst>
        </pc:spChg>
        <pc:spChg chg="mod">
          <ac:chgData name="Melinda Hodkiewicz" userId="20b88999-d757-4278-92e7-ce6e0488c8e1" providerId="ADAL" clId="{3A481D7E-6D07-43AA-946E-5B49206C9CC8}" dt="2023-12-29T09:47:18.262" v="3642" actId="20577"/>
          <ac:spMkLst>
            <pc:docMk/>
            <pc:sldMk cId="3440708323" sldId="640"/>
            <ac:spMk id="65" creationId="{00000000-0000-0000-0000-000000000000}"/>
          </ac:spMkLst>
        </pc:spChg>
      </pc:sldChg>
      <pc:sldChg chg="modSp add mod modNotesTx">
        <pc:chgData name="Melinda Hodkiewicz" userId="20b88999-d757-4278-92e7-ce6e0488c8e1" providerId="ADAL" clId="{3A481D7E-6D07-43AA-946E-5B49206C9CC8}" dt="2023-12-29T09:54:16.929" v="4170" actId="6549"/>
        <pc:sldMkLst>
          <pc:docMk/>
          <pc:sldMk cId="103087143" sldId="641"/>
        </pc:sldMkLst>
        <pc:spChg chg="mod">
          <ac:chgData name="Melinda Hodkiewicz" userId="20b88999-d757-4278-92e7-ce6e0488c8e1" providerId="ADAL" clId="{3A481D7E-6D07-43AA-946E-5B49206C9CC8}" dt="2023-12-29T09:48:32.001" v="3658" actId="20577"/>
          <ac:spMkLst>
            <pc:docMk/>
            <pc:sldMk cId="103087143" sldId="641"/>
            <ac:spMk id="54" creationId="{00000000-0000-0000-0000-000000000000}"/>
          </ac:spMkLst>
        </pc:spChg>
        <pc:spChg chg="mod">
          <ac:chgData name="Melinda Hodkiewicz" userId="20b88999-d757-4278-92e7-ce6e0488c8e1" providerId="ADAL" clId="{3A481D7E-6D07-43AA-946E-5B49206C9CC8}" dt="2023-12-29T09:49:02.898" v="3808" actId="20577"/>
          <ac:spMkLst>
            <pc:docMk/>
            <pc:sldMk cId="103087143" sldId="641"/>
            <ac:spMk id="55" creationId="{00000000-0000-0000-0000-000000000000}"/>
          </ac:spMkLst>
        </pc:spChg>
      </pc:sldChg>
      <pc:sldChg chg="add">
        <pc:chgData name="Melinda Hodkiewicz" userId="20b88999-d757-4278-92e7-ce6e0488c8e1" providerId="ADAL" clId="{3A481D7E-6D07-43AA-946E-5B49206C9CC8}" dt="2023-12-29T09:49:31.291" v="3809"/>
        <pc:sldMkLst>
          <pc:docMk/>
          <pc:sldMk cId="313797890" sldId="642"/>
        </pc:sldMkLst>
      </pc:sldChg>
      <pc:sldChg chg="add">
        <pc:chgData name="Melinda Hodkiewicz" userId="20b88999-d757-4278-92e7-ce6e0488c8e1" providerId="ADAL" clId="{3A481D7E-6D07-43AA-946E-5B49206C9CC8}" dt="2023-12-29T09:49:37.583" v="3810"/>
        <pc:sldMkLst>
          <pc:docMk/>
          <pc:sldMk cId="1738601992" sldId="643"/>
        </pc:sldMkLst>
      </pc:sldChg>
      <pc:sldChg chg="modSp add mod">
        <pc:chgData name="Melinda Hodkiewicz" userId="20b88999-d757-4278-92e7-ce6e0488c8e1" providerId="ADAL" clId="{3A481D7E-6D07-43AA-946E-5B49206C9CC8}" dt="2023-12-29T09:52:02.951" v="4166" actId="20577"/>
        <pc:sldMkLst>
          <pc:docMk/>
          <pc:sldMk cId="1667100156" sldId="644"/>
        </pc:sldMkLst>
        <pc:spChg chg="mod">
          <ac:chgData name="Melinda Hodkiewicz" userId="20b88999-d757-4278-92e7-ce6e0488c8e1" providerId="ADAL" clId="{3A481D7E-6D07-43AA-946E-5B49206C9CC8}" dt="2023-12-29T09:52:02.951" v="4166" actId="20577"/>
          <ac:spMkLst>
            <pc:docMk/>
            <pc:sldMk cId="1667100156" sldId="644"/>
            <ac:spMk id="3" creationId="{23F9D658-5348-464F-98C5-384158F9FC7D}"/>
          </ac:spMkLst>
        </pc:spChg>
        <pc:spChg chg="mod">
          <ac:chgData name="Melinda Hodkiewicz" userId="20b88999-d757-4278-92e7-ce6e0488c8e1" providerId="ADAL" clId="{3A481D7E-6D07-43AA-946E-5B49206C9CC8}" dt="2023-12-29T09:50:27.961" v="3828" actId="20577"/>
          <ac:spMkLst>
            <pc:docMk/>
            <pc:sldMk cId="1667100156" sldId="644"/>
            <ac:spMk id="65" creationId="{00000000-0000-0000-0000-000000000000}"/>
          </ac:spMkLst>
        </pc:spChg>
      </pc:sldChg>
    </pc:docChg>
  </pc:docChgLst>
  <pc:docChgLst>
    <pc:chgData name="Melinda Hodkiewicz" userId="20b88999-d757-4278-92e7-ce6e0488c8e1" providerId="ADAL" clId="{22437F4F-7019-4C1F-8F3E-FD1B213E0C83}"/>
    <pc:docChg chg="undo custSel modSld">
      <pc:chgData name="Melinda Hodkiewicz" userId="20b88999-d757-4278-92e7-ce6e0488c8e1" providerId="ADAL" clId="{22437F4F-7019-4C1F-8F3E-FD1B213E0C83}" dt="2024-01-17T23:13:58.119" v="225" actId="20577"/>
      <pc:docMkLst>
        <pc:docMk/>
      </pc:docMkLst>
      <pc:sldChg chg="modSp mod">
        <pc:chgData name="Melinda Hodkiewicz" userId="20b88999-d757-4278-92e7-ce6e0488c8e1" providerId="ADAL" clId="{22437F4F-7019-4C1F-8F3E-FD1B213E0C83}" dt="2024-01-17T23:07:54.087" v="5" actId="20577"/>
        <pc:sldMkLst>
          <pc:docMk/>
          <pc:sldMk cId="2014673501" sldId="628"/>
        </pc:sldMkLst>
        <pc:spChg chg="mod">
          <ac:chgData name="Melinda Hodkiewicz" userId="20b88999-d757-4278-92e7-ce6e0488c8e1" providerId="ADAL" clId="{22437F4F-7019-4C1F-8F3E-FD1B213E0C83}" dt="2024-01-17T23:07:54.087" v="5" actId="20577"/>
          <ac:spMkLst>
            <pc:docMk/>
            <pc:sldMk cId="2014673501" sldId="628"/>
            <ac:spMk id="3" creationId="{23F9D658-5348-464F-98C5-384158F9FC7D}"/>
          </ac:spMkLst>
        </pc:spChg>
      </pc:sldChg>
      <pc:sldChg chg="modSp mod">
        <pc:chgData name="Melinda Hodkiewicz" userId="20b88999-d757-4278-92e7-ce6e0488c8e1" providerId="ADAL" clId="{22437F4F-7019-4C1F-8F3E-FD1B213E0C83}" dt="2024-01-17T23:13:58.119" v="225" actId="20577"/>
        <pc:sldMkLst>
          <pc:docMk/>
          <pc:sldMk cId="2934389690" sldId="629"/>
        </pc:sldMkLst>
        <pc:spChg chg="mod">
          <ac:chgData name="Melinda Hodkiewicz" userId="20b88999-d757-4278-92e7-ce6e0488c8e1" providerId="ADAL" clId="{22437F4F-7019-4C1F-8F3E-FD1B213E0C83}" dt="2024-01-17T23:13:58.119" v="225" actId="20577"/>
          <ac:spMkLst>
            <pc:docMk/>
            <pc:sldMk cId="2934389690" sldId="629"/>
            <ac:spMk id="3" creationId="{23F9D658-5348-464F-98C5-384158F9FC7D}"/>
          </ac:spMkLst>
        </pc:spChg>
      </pc:sldChg>
      <pc:sldChg chg="modSp mod">
        <pc:chgData name="Melinda Hodkiewicz" userId="20b88999-d757-4278-92e7-ce6e0488c8e1" providerId="ADAL" clId="{22437F4F-7019-4C1F-8F3E-FD1B213E0C83}" dt="2024-01-17T23:08:43.525" v="24" actId="21"/>
        <pc:sldMkLst>
          <pc:docMk/>
          <pc:sldMk cId="1667100156" sldId="644"/>
        </pc:sldMkLst>
        <pc:spChg chg="mod">
          <ac:chgData name="Melinda Hodkiewicz" userId="20b88999-d757-4278-92e7-ce6e0488c8e1" providerId="ADAL" clId="{22437F4F-7019-4C1F-8F3E-FD1B213E0C83}" dt="2024-01-17T23:08:43.525" v="24" actId="21"/>
          <ac:spMkLst>
            <pc:docMk/>
            <pc:sldMk cId="1667100156" sldId="644"/>
            <ac:spMk id="3" creationId="{23F9D658-5348-464F-98C5-384158F9FC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690594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568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65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997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625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305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368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456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5947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84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4580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607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84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490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8572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A1B879E-DD60-4BBE-8D63-C5D39A8BBDE9}" type="slidenum">
              <a:rPr lang="en-AU" smtClean="0"/>
              <a:t>24</a:t>
            </a:fld>
            <a:endParaRPr lang="en-AU"/>
          </a:p>
        </p:txBody>
      </p:sp>
    </p:spTree>
    <p:extLst>
      <p:ext uri="{BB962C8B-B14F-4D97-AF65-F5344CB8AC3E}">
        <p14:creationId xmlns:p14="http://schemas.microsoft.com/office/powerpoint/2010/main" val="4093305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534859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634181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3024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AU" dirty="0"/>
              </a:p>
            </p:txBody>
          </p:sp>
        </mc:Choice>
        <mc:Fallback xmlns="">
          <p:sp>
            <p:nvSpPr>
              <p:cNvPr id="3" name="Notes Placeholder 2"/>
              <p:cNvSpPr>
                <a:spLocks noGrp="1"/>
              </p:cNvSpPr>
              <p:nvPr>
                <p:ph type="body" idx="1"/>
              </p:nvPr>
            </p:nvSpPr>
            <p:spPr/>
            <p:txBody>
              <a:bodyPr/>
              <a:lstStyle/>
              <a:p>
                <a:r>
                  <a:rPr lang="en-AU"/>
                  <a:t>Studies suggest we will have125M connected cars on our roads by </a:t>
                </a:r>
                <a:r>
                  <a:rPr lang="en-AU" b="0" i="0">
                    <a:latin typeface="Cambria Math" panose="02040503050406030204" pitchFamily="18" charset="0"/>
                  </a:rPr>
                  <a:t>2022^1</a:t>
                </a:r>
                <a:r>
                  <a:rPr lang="en-AU"/>
                  <a:t>. Consider the diagnostic and prognostic potential from the data these cars are streaming</a:t>
                </a:r>
              </a:p>
              <a:p>
                <a:r>
                  <a:rPr lang="en-AU"/>
                  <a:t>We already have access to streamed sensor data on industrial assets such as on mining trucks and excavators</a:t>
                </a:r>
              </a:p>
              <a:p>
                <a:r>
                  <a:rPr lang="en-AU"/>
                  <a:t>However, many equipment manufacturers’ predictive maintenance solutions are immature </a:t>
                </a:r>
              </a:p>
              <a:p>
                <a:r>
                  <a:rPr lang="en-AU"/>
                  <a:t>Asset operators have found it difficult to access and process the raw data and hence are not getting </a:t>
                </a:r>
                <a:r>
                  <a:rPr lang="en-AU" b="1"/>
                  <a:t>data-driven</a:t>
                </a:r>
                <a:r>
                  <a:rPr lang="en-AU"/>
                  <a:t> insights for maintenance actions</a:t>
                </a:r>
              </a:p>
              <a:p>
                <a:endParaRPr lang="en-AU"/>
              </a:p>
              <a:p>
                <a:r>
                  <a:rPr lang="en-AU"/>
                  <a:t>32 secs</a:t>
                </a:r>
              </a:p>
            </p:txBody>
          </p:sp>
        </mc:Fallback>
      </mc:AlternateContent>
    </p:spTree>
    <p:extLst>
      <p:ext uri="{BB962C8B-B14F-4D97-AF65-F5344CB8AC3E}">
        <p14:creationId xmlns:p14="http://schemas.microsoft.com/office/powerpoint/2010/main" val="1798928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AU" b="0" i="0" dirty="0">
                <a:effectLst/>
                <a:latin typeface="Arial" panose="020B0604020202020204" pitchFamily="34" charset="0"/>
              </a:rPr>
              <a:t>Query information held in real industrial maintenance procedures. </a:t>
            </a:r>
          </a:p>
          <a:p>
            <a:r>
              <a:rPr lang="en-AU" dirty="0">
                <a:latin typeface="Arial" panose="020B0604020202020204" pitchFamily="34" charset="0"/>
              </a:rPr>
              <a:t>W</a:t>
            </a:r>
            <a:r>
              <a:rPr lang="en-AU" b="0" i="0" dirty="0">
                <a:effectLst/>
                <a:latin typeface="Arial" panose="020B0604020202020204" pitchFamily="34" charset="0"/>
              </a:rPr>
              <a:t>e develop an ontology for maintenance procedures using the OWL 2 description language. </a:t>
            </a:r>
          </a:p>
          <a:p>
            <a:r>
              <a:rPr lang="en-AU" dirty="0">
                <a:latin typeface="Arial" panose="020B0604020202020204" pitchFamily="34" charset="0"/>
              </a:rPr>
              <a:t>Use </a:t>
            </a:r>
            <a:r>
              <a:rPr lang="en-AU" b="0" i="0" dirty="0">
                <a:effectLst/>
                <a:latin typeface="Arial" panose="020B0604020202020204" pitchFamily="34" charset="0"/>
              </a:rPr>
              <a:t>ISO 15926 Part 14 Upper Ontology and create a domain ontology</a:t>
            </a:r>
            <a:endParaRPr lang="en-A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0365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193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545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04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41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4201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85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285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sz="1100" b="1" dirty="0">
                <a:latin typeface="+mj-lt"/>
              </a:rPr>
              <a:t>Unstructured text is generated in the asset/ product information life cycle</a:t>
            </a:r>
            <a:endParaRPr dirty="0"/>
          </a:p>
        </p:txBody>
      </p:sp>
    </p:spTree>
    <p:extLst>
      <p:ext uri="{BB962C8B-B14F-4D97-AF65-F5344CB8AC3E}">
        <p14:creationId xmlns:p14="http://schemas.microsoft.com/office/powerpoint/2010/main" val="2036261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80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457200" y="4836695"/>
            <a:ext cx="8229600"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4439618" y="4704347"/>
            <a:ext cx="264763" cy="264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p:cNvSpPr>
            <a:spLocks noGrp="1"/>
          </p:cNvSpPr>
          <p:nvPr>
            <p:ph type="title"/>
          </p:nvPr>
        </p:nvSpPr>
        <p:spPr/>
        <p:txBody>
          <a:bodyPr>
            <a:noAutofit/>
          </a:bodyPr>
          <a:lstStyle>
            <a:lvl1pPr>
              <a:defRPr sz="2700"/>
            </a:lvl1pPr>
          </a:lstStyle>
          <a:p>
            <a:r>
              <a:rPr lang="en-US"/>
              <a:t>Click to edit Master title style</a:t>
            </a:r>
          </a:p>
        </p:txBody>
      </p:sp>
      <p:sp>
        <p:nvSpPr>
          <p:cNvPr id="5" name="Slide Number Placeholder 4"/>
          <p:cNvSpPr>
            <a:spLocks noGrp="1"/>
          </p:cNvSpPr>
          <p:nvPr>
            <p:ph type="sldNum" sz="quarter" idx="12"/>
          </p:nvPr>
        </p:nvSpPr>
        <p:spPr>
          <a:xfrm>
            <a:off x="4378292" y="4683043"/>
            <a:ext cx="387416" cy="288763"/>
          </a:xfrm>
        </p:spPr>
        <p:txBody>
          <a:bodyPr/>
          <a:lstStyle>
            <a:lvl1pPr algn="ctr">
              <a:defRPr sz="1050">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497383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7886700" cy="994172"/>
          </a:xfrm>
          <a:prstGeom prst="rect">
            <a:avLst/>
          </a:prstGeom>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2C85B486-7D2B-4318-8B00-1FA280B63520}" type="datetimeFigureOut">
              <a:rPr lang="en-AU" smtClean="0"/>
              <a:t>18/01/2024</a:t>
            </a:fld>
            <a:endParaRPr lang="en-AU"/>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pPr>
              <a:defRPr/>
            </a:pPr>
            <a:fld id="{3754A616-2879-429E-8136-28D73DF4E862}" type="slidenum">
              <a:rPr lang="en-AU" altLang="en-US" smtClean="0"/>
              <a:pPr>
                <a:defRPr/>
              </a:pPr>
              <a:t>‹#›</a:t>
            </a:fld>
            <a:endParaRPr lang="en-AU" altLang="en-US"/>
          </a:p>
        </p:txBody>
      </p:sp>
      <p:sp>
        <p:nvSpPr>
          <p:cNvPr id="6" name="Slide Number Placeholder 5"/>
          <p:cNvSpPr>
            <a:spLocks noGrp="1"/>
          </p:cNvSpPr>
          <p:nvPr>
            <p:ph type="sldNum" sz="quarter" idx="12"/>
          </p:nvPr>
        </p:nvSpPr>
        <p:spPr/>
        <p:txBody>
          <a:bodyPr/>
          <a:lstStyle/>
          <a:p>
            <a:fld id="{C728E8BE-3298-414B-A173-B012005F7451}" type="slidenum">
              <a:rPr lang="en-AU" smtClean="0"/>
              <a:t>‹#›</a:t>
            </a:fld>
            <a:endParaRPr lang="en-AU"/>
          </a:p>
        </p:txBody>
      </p:sp>
    </p:spTree>
    <p:extLst>
      <p:ext uri="{BB962C8B-B14F-4D97-AF65-F5344CB8AC3E}">
        <p14:creationId xmlns:p14="http://schemas.microsoft.com/office/powerpoint/2010/main" val="416444910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68313" y="1059659"/>
            <a:ext cx="8064500" cy="377968"/>
          </a:xfrm>
          <a:prstGeom prst="rect">
            <a:avLst/>
          </a:prstGeom>
        </p:spPr>
        <p:txBody>
          <a:bodyPr/>
          <a:lstStyle>
            <a:lvl1pPr marL="0" indent="0">
              <a:buNone/>
              <a:defRPr sz="1650" baseline="0"/>
            </a:lvl1pPr>
          </a:lstStyle>
          <a:p>
            <a:pPr lvl="0"/>
            <a:r>
              <a:rPr lang="en-US"/>
              <a:t>Subheading</a:t>
            </a:r>
          </a:p>
        </p:txBody>
      </p:sp>
      <p:sp>
        <p:nvSpPr>
          <p:cNvPr id="10" name="Text Placeholder 9"/>
          <p:cNvSpPr>
            <a:spLocks noGrp="1"/>
          </p:cNvSpPr>
          <p:nvPr>
            <p:ph type="body" sz="quarter" idx="13" hasCustomPrompt="1"/>
          </p:nvPr>
        </p:nvSpPr>
        <p:spPr>
          <a:xfrm>
            <a:off x="467545" y="2463741"/>
            <a:ext cx="8064896" cy="702079"/>
          </a:xfrm>
          <a:prstGeom prst="rect">
            <a:avLst/>
          </a:prstGeom>
        </p:spPr>
        <p:txBody>
          <a:bodyPr/>
          <a:lstStyle>
            <a:lvl1pPr marL="214313" indent="-214313">
              <a:buFont typeface="Arial" panose="020B0604020202020204" pitchFamily="34" charset="0"/>
              <a:buChar char="•"/>
              <a:defRPr sz="1350"/>
            </a:lvl1pPr>
          </a:lstStyle>
          <a:p>
            <a:pPr lvl="0"/>
            <a:r>
              <a:rPr lang="en-AU" sz="1350"/>
              <a:t>Bullets</a:t>
            </a:r>
          </a:p>
          <a:p>
            <a:pPr lvl="0"/>
            <a:endParaRPr lang="en-AU"/>
          </a:p>
        </p:txBody>
      </p:sp>
      <p:sp>
        <p:nvSpPr>
          <p:cNvPr id="14" name="Text Placeholder 13"/>
          <p:cNvSpPr>
            <a:spLocks noGrp="1"/>
          </p:cNvSpPr>
          <p:nvPr>
            <p:ph type="body" sz="quarter" idx="15" hasCustomPrompt="1"/>
          </p:nvPr>
        </p:nvSpPr>
        <p:spPr>
          <a:xfrm>
            <a:off x="468313" y="3975500"/>
            <a:ext cx="8064500" cy="648481"/>
          </a:xfrm>
          <a:prstGeom prst="rect">
            <a:avLst/>
          </a:prstGeom>
        </p:spPr>
        <p:txBody>
          <a:bodyPr/>
          <a:lstStyle>
            <a:lvl1pPr marL="0" indent="0">
              <a:buNone/>
              <a:defRPr sz="1875" b="1" baseline="0"/>
            </a:lvl1pPr>
            <a:lvl2pPr>
              <a:defRPr sz="1875"/>
            </a:lvl2pPr>
            <a:lvl3pPr>
              <a:defRPr sz="1875"/>
            </a:lvl3pPr>
            <a:lvl4pPr>
              <a:defRPr sz="1875"/>
            </a:lvl4pPr>
            <a:lvl5pPr>
              <a:defRPr sz="1875"/>
            </a:lvl5pPr>
          </a:lstStyle>
          <a:p>
            <a:pPr lvl="0"/>
            <a:r>
              <a:rPr lang="en-AU"/>
              <a:t>Feature text</a:t>
            </a:r>
          </a:p>
        </p:txBody>
      </p:sp>
      <p:sp>
        <p:nvSpPr>
          <p:cNvPr id="16" name="Text Placeholder 15"/>
          <p:cNvSpPr>
            <a:spLocks noGrp="1"/>
          </p:cNvSpPr>
          <p:nvPr>
            <p:ph type="body" sz="quarter" idx="16" hasCustomPrompt="1"/>
          </p:nvPr>
        </p:nvSpPr>
        <p:spPr>
          <a:xfrm>
            <a:off x="467843" y="357247"/>
            <a:ext cx="6048375" cy="432308"/>
          </a:xfrm>
          <a:prstGeom prst="rect">
            <a:avLst/>
          </a:prstGeom>
        </p:spPr>
        <p:txBody>
          <a:bodyPr/>
          <a:lstStyle>
            <a:lvl1pPr marL="0" indent="0">
              <a:buNone/>
              <a:defRPr sz="1875" b="1" baseline="0">
                <a:solidFill>
                  <a:srgbClr val="27348B"/>
                </a:solidFill>
              </a:defRPr>
            </a:lvl1pPr>
          </a:lstStyle>
          <a:p>
            <a:pPr lvl="0"/>
            <a:r>
              <a:rPr lang="en-AU"/>
              <a:t>Cover title (optional)</a:t>
            </a:r>
          </a:p>
        </p:txBody>
      </p:sp>
      <p:sp>
        <p:nvSpPr>
          <p:cNvPr id="18" name="Text Placeholder 17"/>
          <p:cNvSpPr>
            <a:spLocks noGrp="1"/>
          </p:cNvSpPr>
          <p:nvPr>
            <p:ph type="body" sz="quarter" idx="17" hasCustomPrompt="1"/>
          </p:nvPr>
        </p:nvSpPr>
        <p:spPr>
          <a:xfrm>
            <a:off x="468313" y="1491853"/>
            <a:ext cx="8064500" cy="269807"/>
          </a:xfrm>
          <a:prstGeom prst="rect">
            <a:avLst/>
          </a:prstGeom>
        </p:spPr>
        <p:txBody>
          <a:bodyPr/>
          <a:lstStyle>
            <a:lvl1pPr marL="0" indent="0">
              <a:buNone/>
              <a:defRPr sz="1350" b="1" baseline="0"/>
            </a:lvl1pPr>
          </a:lstStyle>
          <a:p>
            <a:pPr lvl="0"/>
            <a:r>
              <a:rPr lang="en-AU" b="1"/>
              <a:t>Body text bold</a:t>
            </a:r>
            <a:endParaRPr lang="en-AU"/>
          </a:p>
        </p:txBody>
      </p:sp>
      <p:sp>
        <p:nvSpPr>
          <p:cNvPr id="20" name="Text Placeholder 19"/>
          <p:cNvSpPr>
            <a:spLocks noGrp="1"/>
          </p:cNvSpPr>
          <p:nvPr>
            <p:ph type="body" sz="quarter" idx="18" hasCustomPrompt="1"/>
          </p:nvPr>
        </p:nvSpPr>
        <p:spPr>
          <a:xfrm>
            <a:off x="467545" y="1761660"/>
            <a:ext cx="8064500" cy="648072"/>
          </a:xfrm>
          <a:prstGeom prst="rect">
            <a:avLst/>
          </a:prstGeom>
        </p:spPr>
        <p:txBody>
          <a:bodyPr/>
          <a:lstStyle>
            <a:lvl1pPr marL="0" indent="0">
              <a:buNone/>
              <a:defRPr sz="1350"/>
            </a:lvl1pPr>
          </a:lstStyle>
          <a:p>
            <a:pPr lvl="0"/>
            <a:r>
              <a:rPr lang="en-US"/>
              <a:t>Body text</a:t>
            </a:r>
            <a:endParaRPr lang="en-AU"/>
          </a:p>
        </p:txBody>
      </p:sp>
      <p:sp>
        <p:nvSpPr>
          <p:cNvPr id="22" name="Text Placeholder 21"/>
          <p:cNvSpPr>
            <a:spLocks noGrp="1"/>
          </p:cNvSpPr>
          <p:nvPr>
            <p:ph type="body" sz="quarter" idx="19" hasCustomPrompt="1"/>
          </p:nvPr>
        </p:nvSpPr>
        <p:spPr>
          <a:xfrm>
            <a:off x="468313" y="3219450"/>
            <a:ext cx="8064500" cy="270402"/>
          </a:xfrm>
          <a:prstGeom prst="rect">
            <a:avLst/>
          </a:prstGeom>
        </p:spPr>
        <p:txBody>
          <a:bodyPr/>
          <a:lstStyle>
            <a:lvl1pPr marL="0" indent="0">
              <a:buNone/>
              <a:defRPr sz="900" b="1" baseline="0"/>
            </a:lvl1pPr>
          </a:lstStyle>
          <a:p>
            <a:pPr lvl="0"/>
            <a:r>
              <a:rPr lang="en-US"/>
              <a:t>Small body text bold</a:t>
            </a:r>
            <a:endParaRPr lang="en-AU"/>
          </a:p>
        </p:txBody>
      </p:sp>
      <p:sp>
        <p:nvSpPr>
          <p:cNvPr id="24" name="Text Placeholder 23"/>
          <p:cNvSpPr>
            <a:spLocks noGrp="1"/>
          </p:cNvSpPr>
          <p:nvPr>
            <p:ph type="body" sz="quarter" idx="20" hasCustomPrompt="1"/>
          </p:nvPr>
        </p:nvSpPr>
        <p:spPr>
          <a:xfrm>
            <a:off x="467545" y="3489852"/>
            <a:ext cx="8064500" cy="378042"/>
          </a:xfrm>
          <a:prstGeom prst="rect">
            <a:avLst/>
          </a:prstGeom>
        </p:spPr>
        <p:txBody>
          <a:bodyPr/>
          <a:lstStyle>
            <a:lvl1pPr marL="0" indent="0">
              <a:buNone/>
              <a:defRPr sz="900" baseline="0"/>
            </a:lvl1pPr>
          </a:lstStyle>
          <a:p>
            <a:pPr lvl="0"/>
            <a:r>
              <a:rPr lang="en-AU"/>
              <a:t>Small body text</a:t>
            </a:r>
          </a:p>
        </p:txBody>
      </p:sp>
      <p:sp>
        <p:nvSpPr>
          <p:cNvPr id="2" name="Footer Placeholder 1">
            <a:extLst>
              <a:ext uri="{FF2B5EF4-FFF2-40B4-BE49-F238E27FC236}">
                <a16:creationId xmlns:a16="http://schemas.microsoft.com/office/drawing/2014/main" id="{DFD685DF-B13E-4F31-A5DF-EDB8E2301387}"/>
              </a:ext>
            </a:extLst>
          </p:cNvPr>
          <p:cNvSpPr>
            <a:spLocks noGrp="1"/>
          </p:cNvSpPr>
          <p:nvPr>
            <p:ph type="ftr" sz="quarter" idx="21"/>
          </p:nvPr>
        </p:nvSpPr>
        <p:spPr/>
        <p:txBody>
          <a:bodyPr/>
          <a:lstStyle/>
          <a:p>
            <a:endParaRPr lang="en-AU"/>
          </a:p>
        </p:txBody>
      </p:sp>
      <p:sp>
        <p:nvSpPr>
          <p:cNvPr id="6" name="Slide Number Placeholder 5">
            <a:extLst>
              <a:ext uri="{FF2B5EF4-FFF2-40B4-BE49-F238E27FC236}">
                <a16:creationId xmlns:a16="http://schemas.microsoft.com/office/drawing/2014/main" id="{EDAF0627-6B46-4715-99B2-0C2EFA2DB3D0}"/>
              </a:ext>
            </a:extLst>
          </p:cNvPr>
          <p:cNvSpPr>
            <a:spLocks noGrp="1"/>
          </p:cNvSpPr>
          <p:nvPr>
            <p:ph type="sldNum" sz="quarter" idx="22"/>
          </p:nvPr>
        </p:nvSpPr>
        <p:spPr/>
        <p:txBody>
          <a:bodyPr/>
          <a:lstStyle/>
          <a:p>
            <a:fld id="{3A2F768B-AF9F-47CD-ADBB-AA6D58EACE94}" type="slidenum">
              <a:rPr lang="en-AU" smtClean="0"/>
              <a:t>‹#›</a:t>
            </a:fld>
            <a:endParaRPr lang="en-AU"/>
          </a:p>
        </p:txBody>
      </p:sp>
    </p:spTree>
    <p:extLst>
      <p:ext uri="{BB962C8B-B14F-4D97-AF65-F5344CB8AC3E}">
        <p14:creationId xmlns:p14="http://schemas.microsoft.com/office/powerpoint/2010/main" val="387076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65" r:id="rId5"/>
    <p:sldLayoutId id="2147483666" r:id="rId6"/>
    <p:sldLayoutId id="2147483667" r:id="rId7"/>
    <p:sldLayoutId id="2147483668" r:id="rId8"/>
    <p:sldLayoutId id="2147483669" r:id="rId9"/>
    <p:sldLayoutId id="2147483658" r:id="rId10"/>
    <p:sldLayoutId id="2147483663" r:id="rId11"/>
    <p:sldLayoutId id="2147483664"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svg"/><Relationship Id="rId4" Type="http://schemas.openxmlformats.org/officeDocument/2006/relationships/image" Target="../media/image16.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content.iospress.com/articles/semantic-web/sw233299" TargetMode="External"/><Relationship Id="rId7" Type="http://schemas.openxmlformats.org/officeDocument/2006/relationships/hyperlink" Target="https://ceur-ws.org/Vol-2900/WS5Paper2.pdf"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d1wqtxts1xzle7.cloudfront.net/77985374/paper22-FOMI-libre.pdf?1641285900=&amp;response-content-disposition=inline%3B+filename%3DOn_the_Notion_of_Maintenance_State_for_I.pdf&amp;Expires=1703846073&amp;Signature=b75Gpex9UXPly7nc7qU1lB0-4GktUl72CHj8pSWQlcOmnx~fb3nJ6~92b2WMqQXr4uVhHiRSHSVYlEi8Rsw2fEOILyP7ftCqiEqL1Q-1eRAeni1gbkV32~LDKpSPJ4Iiw1LJ0eG1HuihgCw14Wps4j-UZT~GF6JY6ZxCPad1SFblNZdRfeQlk8HsWhJi5GnL9OI-dD1dX1d08xvBZbPJ~FE9UpkMfgsjNY9YoAWEoAgSFGqJm9OYLN~grKREyUl6iDL-UFmKa-ULAfsTnqS8O9o~A59d79VefyYYvAYNs-qpD5uoBX0COMJ71ulkYngEa83O0Kbu7rX4XGIVo1XIyw__&amp;Key-Pair-Id=APKAJLOHF5GGSLRBV4ZA" TargetMode="External"/><Relationship Id="rId11" Type="http://schemas.openxmlformats.org/officeDocument/2006/relationships/image" Target="../media/image4.svg"/><Relationship Id="rId5" Type="http://schemas.openxmlformats.org/officeDocument/2006/relationships/hyperlink" Target="https://www.sciencedirect.com/science/article/pii/S0166361521001032?casa_token=tRTzsLxetgUAAAAA:8-9BXOBOkqeM6E0cJ-E3u4QzJ9RUX5AYFB8vhBqmBWP1u_uDB2ueMAJL9tKYP-0zlYyNtKtNXg" TargetMode="External"/><Relationship Id="rId10" Type="http://schemas.openxmlformats.org/officeDocument/2006/relationships/image" Target="../media/image3.png"/><Relationship Id="rId4" Type="http://schemas.openxmlformats.org/officeDocument/2006/relationships/hyperlink" Target="https://content.iospress.com/articles/applied-ontology/ao230279" TargetMode="Externa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jpeg"/><Relationship Id="rId5" Type="http://schemas.openxmlformats.org/officeDocument/2006/relationships/hyperlink" Target="https://spec.industrialontologies.org/iof/ontology/maintenance/MaintenanceReferenceOntology/" TargetMode="External"/><Relationship Id="rId4" Type="http://schemas.openxmlformats.org/officeDocument/2006/relationships/image" Target="../media/image22.png"/><Relationship Id="rId9"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hyperlink" Target="https://spec.industrialontologies.org/iof/ontology/maintenance/MaintenanceReferenceOntology/" TargetMode="External"/><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ontent.iospress.com/download/semantic-web/sw233299?id=semantic-web%2Fsw23329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github.com/uwasystemhealth/Paper_Archive_Maintenance_Activity"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25.png"/><Relationship Id="rId9" Type="http://schemas.openxmlformats.org/officeDocument/2006/relationships/hyperlink" Target="https://journals.sagepub.com/doi/full/10.1177/1748006X22113112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quickgraph.tech/" TargetMode="Externa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quickgraph.tech/" TargetMode="External"/><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nlp-tlp/maintie" TargetMode="Externa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4.jpe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content.iospress.com/articles/semantic-web/sw233299"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8" Type="http://schemas.openxmlformats.org/officeDocument/2006/relationships/hyperlink" Target="https://link.springer.com/chapter/10.1007/978-3-031-25448-2_5" TargetMode="External"/><Relationship Id="rId3" Type="http://schemas.openxmlformats.org/officeDocument/2006/relationships/image" Target="../media/image46.jpe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2.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4.jpe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hyperlink" Target="https://content.iospress.com/articles/applied-ontology/ao23027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github.com/nlp-tlp/CleanGraph" TargetMode="External"/><Relationship Id="rId3" Type="http://schemas.openxmlformats.org/officeDocument/2006/relationships/hyperlink" Target="https://nlp-tlp.org/redcoat" TargetMode="External"/><Relationship Id="rId7" Type="http://schemas.openxmlformats.org/officeDocument/2006/relationships/image" Target="../media/image30.png"/><Relationship Id="rId12"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hyperlink" Target="https://quickgraph.tech/" TargetMode="External"/><Relationship Id="rId11" Type="http://schemas.openxmlformats.org/officeDocument/2006/relationships/hyperlink" Target="https://github.com/nlp-tlp/lexiclean" TargetMode="External"/><Relationship Id="rId5" Type="http://schemas.openxmlformats.org/officeDocument/2006/relationships/hyperlink" Target="https://nlp-tlp.org/maintenance_kg" TargetMode="External"/><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hyperlink" Target="https://pypi.org/project/puggle/"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quickgraph.tech/" TargetMode="External"/><Relationship Id="rId3" Type="http://schemas.openxmlformats.org/officeDocument/2006/relationships/image" Target="../media/image24.jpeg"/><Relationship Id="rId7" Type="http://schemas.openxmlformats.org/officeDocument/2006/relationships/hyperlink" Target="https://github.com/nlp-tlp/maintie" TargetMode="External"/><Relationship Id="rId12" Type="http://schemas.openxmlformats.org/officeDocument/2006/relationships/hyperlink" Target="https://github.com/uwasystemhealth/ROMAIN_maintenance_ontology"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png"/><Relationship Id="rId11" Type="http://schemas.openxmlformats.org/officeDocument/2006/relationships/hyperlink" Target="https://github.com/uwasystemhealth/Paper_Archive_Maintenance_Activity" TargetMode="External"/><Relationship Id="rId5" Type="http://schemas.openxmlformats.org/officeDocument/2006/relationships/image" Target="../media/image1.jpeg"/><Relationship Id="rId10" Type="http://schemas.openxmlformats.org/officeDocument/2006/relationships/hyperlink" Target="https://github.com/uwasystemhealth/Paper_Archive_CII_FMEA_Ontology" TargetMode="External"/><Relationship Id="rId4" Type="http://schemas.openxmlformats.org/officeDocument/2006/relationships/image" Target="../media/image25.png"/><Relationship Id="rId9" Type="http://schemas.openxmlformats.org/officeDocument/2006/relationships/hyperlink" Target="https://spec.industrialontologies.org/iof/ontology/maintenance/Metadatamaintenance/maintenanceModul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uwasystemhealth,&#160;" TargetMode="External"/><Relationship Id="rId3" Type="http://schemas.openxmlformats.org/officeDocument/2006/relationships/image" Target="../media/image25.png"/><Relationship Id="rId7" Type="http://schemas.openxmlformats.org/officeDocument/2006/relationships/hyperlink" Target="https://github.com/nlp-tlp,&#160;" TargetMode="External"/><Relationship Id="rId12" Type="http://schemas.openxmlformats.org/officeDocument/2006/relationships/hyperlink" Target="https://www.linkedin.com/in/melinda-hodkiewicz-b6bbba7/" TargetMode="External"/><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hyperlink" Target="https://nlp-tlp.org/" TargetMode="External"/><Relationship Id="rId11" Type="http://schemas.openxmlformats.org/officeDocument/2006/relationships/hyperlink" Target="mailto:Melinda.Hodkiewicz@uwa.edu.au" TargetMode="External"/><Relationship Id="rId5" Type="http://schemas.openxmlformats.org/officeDocument/2006/relationships/image" Target="../media/image2.png"/><Relationship Id="rId10" Type="http://schemas.openxmlformats.org/officeDocument/2006/relationships/hyperlink" Target="https://www.maintenance.org.au/" TargetMode="External"/><Relationship Id="rId4" Type="http://schemas.openxmlformats.org/officeDocument/2006/relationships/image" Target="../media/image1.jpeg"/><Relationship Id="rId9" Type="http://schemas.openxmlformats.org/officeDocument/2006/relationships/hyperlink" Target="https://huggingface.co/nlp-tlp"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colab.research.google.com/drive/1gVgtC-JcXikNPzpp8p1wIGstF0EEnwBl" TargetMode="External"/><Relationship Id="rId3" Type="http://schemas.openxmlformats.org/officeDocument/2006/relationships/image" Target="../media/image1.jpeg"/><Relationship Id="rId7" Type="http://schemas.openxmlformats.org/officeDocument/2006/relationships/hyperlink" Target="https://industryportal.enit.fr/ontologies/IOF-MAINTENANC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spec.industrialontologies.org/iof/ontology/maintenance/MaintenanceReferenceOntology/" TargetMode="External"/><Relationship Id="rId11" Type="http://schemas.openxmlformats.org/officeDocument/2006/relationships/image" Target="../media/image4.svg"/><Relationship Id="rId5" Type="http://schemas.openxmlformats.org/officeDocument/2006/relationships/hyperlink" Target="https://github.com/nlp-tlp/iof-maintenance-class" TargetMode="External"/><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github.com/nlp-tlp/mainti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jpe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bhp.com/media-and-insights/prospects/2017/12/mining-data-to-improve-safety-and-cut-maintenance-costs/" TargetMode="External"/><Relationship Id="rId5" Type="http://schemas.openxmlformats.org/officeDocument/2006/relationships/hyperlink" Target="https://ad-aspi.s3.ap-southeast-2.amazonaws.com/2022-06/Cost%20of%20Defence%202022-2023_v4.pdf"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hyperlink" Target="https://www2.deloitte.com/content/dam/Deloitte/de/Documents/operations/knowledge-graphs-pov.pdf" TargetMode="External"/><Relationship Id="rId5" Type="http://schemas.openxmlformats.org/officeDocument/2006/relationships/image" Target="../media/image9.png"/><Relationship Id="rId1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IOF Maintenance Ontology and practical uses for industry data</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Presenter: Melinda Hodkiewicz </a:t>
            </a:r>
          </a:p>
          <a:p>
            <a:pPr marL="0" lvl="0" indent="0" algn="ctr" rtl="0">
              <a:spcBef>
                <a:spcPts val="0"/>
              </a:spcBef>
              <a:spcAft>
                <a:spcPts val="0"/>
              </a:spcAft>
              <a:buNone/>
            </a:pPr>
            <a:r>
              <a:rPr lang="en-AU" sz="1800" dirty="0"/>
              <a:t>Workshop contributors: Caitlin Woods &amp; Briana Davies-Morrell</a:t>
            </a:r>
            <a:endParaRPr sz="2000" dirty="0"/>
          </a:p>
        </p:txBody>
      </p:sp>
      <p:sp>
        <p:nvSpPr>
          <p:cNvPr id="56" name="Google Shape;56;p13"/>
          <p:cNvSpPr txBox="1">
            <a:spLocks noGrp="1"/>
          </p:cNvSpPr>
          <p:nvPr>
            <p:ph type="subTitle" idx="1"/>
          </p:nvPr>
        </p:nvSpPr>
        <p:spPr>
          <a:xfrm>
            <a:off x="293006" y="41272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IOF Annual Meeting - Arizona</a:t>
            </a:r>
          </a:p>
          <a:p>
            <a:pPr marL="0" lvl="0" indent="0" algn="ctr" rtl="0">
              <a:spcBef>
                <a:spcPts val="0"/>
              </a:spcBef>
              <a:spcAft>
                <a:spcPts val="0"/>
              </a:spcAft>
              <a:buNone/>
            </a:pPr>
            <a:r>
              <a:rPr lang="en-GB" sz="1600" dirty="0"/>
              <a:t>February 2024</a:t>
            </a:r>
            <a:endParaRPr sz="16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FB9204-6329-42A2-9AEA-AF1A85965389}"/>
              </a:ext>
            </a:extLst>
          </p:cNvPr>
          <p:cNvGrpSpPr/>
          <p:nvPr/>
        </p:nvGrpSpPr>
        <p:grpSpPr>
          <a:xfrm>
            <a:off x="559019" y="1102576"/>
            <a:ext cx="1638648" cy="449669"/>
            <a:chOff x="270683" y="1319878"/>
            <a:chExt cx="2184864" cy="599559"/>
          </a:xfrm>
        </p:grpSpPr>
        <p:pic>
          <p:nvPicPr>
            <p:cNvPr id="10" name="Picture 9">
              <a:extLst>
                <a:ext uri="{FF2B5EF4-FFF2-40B4-BE49-F238E27FC236}">
                  <a16:creationId xmlns:a16="http://schemas.microsoft.com/office/drawing/2014/main" id="{DD4FD453-05B6-4845-B1B5-A3BA78F8167E}"/>
                </a:ext>
              </a:extLst>
            </p:cNvPr>
            <p:cNvPicPr>
              <a:picLocks noChangeAspect="1"/>
            </p:cNvPicPr>
            <p:nvPr/>
          </p:nvPicPr>
          <p:blipFill>
            <a:blip r:embed="rId3"/>
            <a:stretch>
              <a:fillRect/>
            </a:stretch>
          </p:blipFill>
          <p:spPr>
            <a:xfrm>
              <a:off x="270683" y="1319878"/>
              <a:ext cx="1030703" cy="599559"/>
            </a:xfrm>
            <a:prstGeom prst="rect">
              <a:avLst/>
            </a:prstGeom>
          </p:spPr>
        </p:pic>
        <p:sp>
          <p:nvSpPr>
            <p:cNvPr id="15" name="TextBox 14">
              <a:extLst>
                <a:ext uri="{FF2B5EF4-FFF2-40B4-BE49-F238E27FC236}">
                  <a16:creationId xmlns:a16="http://schemas.microsoft.com/office/drawing/2014/main" id="{282FB863-FB3D-4436-9264-859CEC803829}"/>
                </a:ext>
              </a:extLst>
            </p:cNvPr>
            <p:cNvSpPr txBox="1"/>
            <p:nvPr/>
          </p:nvSpPr>
          <p:spPr>
            <a:xfrm>
              <a:off x="1461258" y="1337266"/>
              <a:ext cx="994289" cy="553998"/>
            </a:xfrm>
            <a:prstGeom prst="rect">
              <a:avLst/>
            </a:prstGeom>
            <a:noFill/>
          </p:spPr>
          <p:txBody>
            <a:bodyPr wrap="none" rtlCol="0">
              <a:spAutoFit/>
            </a:bodyPr>
            <a:lstStyle/>
            <a:p>
              <a:r>
                <a:rPr lang="en-AU" sz="2100" b="1" dirty="0">
                  <a:latin typeface="Open Sans" panose="020B0606030504020204"/>
                </a:rPr>
                <a:t>Fast</a:t>
              </a:r>
              <a:endParaRPr lang="en-AU" sz="1350" b="1" dirty="0">
                <a:latin typeface="Open Sans" panose="020B0606030504020204"/>
              </a:endParaRPr>
            </a:p>
          </p:txBody>
        </p:sp>
      </p:grpSp>
      <p:grpSp>
        <p:nvGrpSpPr>
          <p:cNvPr id="16" name="Group 15">
            <a:extLst>
              <a:ext uri="{FF2B5EF4-FFF2-40B4-BE49-F238E27FC236}">
                <a16:creationId xmlns:a16="http://schemas.microsoft.com/office/drawing/2014/main" id="{EB5F6608-2CDC-4390-B776-81453E1B1545}"/>
              </a:ext>
            </a:extLst>
          </p:cNvPr>
          <p:cNvGrpSpPr/>
          <p:nvPr/>
        </p:nvGrpSpPr>
        <p:grpSpPr>
          <a:xfrm>
            <a:off x="4599762" y="1057410"/>
            <a:ext cx="1865430" cy="540000"/>
            <a:chOff x="7090443" y="1285275"/>
            <a:chExt cx="2487239" cy="720000"/>
          </a:xfrm>
        </p:grpSpPr>
        <p:pic>
          <p:nvPicPr>
            <p:cNvPr id="17" name="Picture 16">
              <a:extLst>
                <a:ext uri="{FF2B5EF4-FFF2-40B4-BE49-F238E27FC236}">
                  <a16:creationId xmlns:a16="http://schemas.microsoft.com/office/drawing/2014/main" id="{EDAAE711-3CB6-4916-97F1-541AA372F0D8}"/>
                </a:ext>
              </a:extLst>
            </p:cNvPr>
            <p:cNvPicPr>
              <a:picLocks noChangeAspect="1"/>
            </p:cNvPicPr>
            <p:nvPr/>
          </p:nvPicPr>
          <p:blipFill rotWithShape="1">
            <a:blip r:embed="rId4"/>
            <a:srcRect l="7822" t="5758" r="4320"/>
            <a:stretch/>
          </p:blipFill>
          <p:spPr>
            <a:xfrm>
              <a:off x="7090443" y="1285275"/>
              <a:ext cx="662881" cy="720000"/>
            </a:xfrm>
            <a:prstGeom prst="rect">
              <a:avLst/>
            </a:prstGeom>
          </p:spPr>
        </p:pic>
        <p:sp>
          <p:nvSpPr>
            <p:cNvPr id="18" name="TextBox 17">
              <a:extLst>
                <a:ext uri="{FF2B5EF4-FFF2-40B4-BE49-F238E27FC236}">
                  <a16:creationId xmlns:a16="http://schemas.microsoft.com/office/drawing/2014/main" id="{1837377A-21CF-4091-9005-FADDCE00781C}"/>
                </a:ext>
              </a:extLst>
            </p:cNvPr>
            <p:cNvSpPr txBox="1"/>
            <p:nvPr/>
          </p:nvSpPr>
          <p:spPr>
            <a:xfrm>
              <a:off x="7860973" y="1364372"/>
              <a:ext cx="1716709" cy="553997"/>
            </a:xfrm>
            <a:prstGeom prst="rect">
              <a:avLst/>
            </a:prstGeom>
            <a:noFill/>
          </p:spPr>
          <p:txBody>
            <a:bodyPr wrap="none" rtlCol="0">
              <a:spAutoFit/>
            </a:bodyPr>
            <a:lstStyle/>
            <a:p>
              <a:r>
                <a:rPr lang="en-AU" sz="2100" b="1" dirty="0">
                  <a:latin typeface="Open Sans" panose="020B0606030504020204"/>
                </a:rPr>
                <a:t>Scalable</a:t>
              </a:r>
            </a:p>
          </p:txBody>
        </p:sp>
      </p:grpSp>
      <p:grpSp>
        <p:nvGrpSpPr>
          <p:cNvPr id="19" name="Group 18">
            <a:extLst>
              <a:ext uri="{FF2B5EF4-FFF2-40B4-BE49-F238E27FC236}">
                <a16:creationId xmlns:a16="http://schemas.microsoft.com/office/drawing/2014/main" id="{4722A3FF-B2AA-4C78-B94C-CB9BA0CDAC8B}"/>
              </a:ext>
            </a:extLst>
          </p:cNvPr>
          <p:cNvGrpSpPr/>
          <p:nvPr/>
        </p:nvGrpSpPr>
        <p:grpSpPr>
          <a:xfrm>
            <a:off x="559020" y="2820813"/>
            <a:ext cx="2626452" cy="540000"/>
            <a:chOff x="270683" y="3728930"/>
            <a:chExt cx="3501936" cy="720000"/>
          </a:xfrm>
        </p:grpSpPr>
        <p:pic>
          <p:nvPicPr>
            <p:cNvPr id="20" name="Picture 19">
              <a:extLst>
                <a:ext uri="{FF2B5EF4-FFF2-40B4-BE49-F238E27FC236}">
                  <a16:creationId xmlns:a16="http://schemas.microsoft.com/office/drawing/2014/main" id="{A53C18C5-48C2-4695-B0AD-3DDAA36E41D7}"/>
                </a:ext>
              </a:extLst>
            </p:cNvPr>
            <p:cNvPicPr>
              <a:picLocks noChangeAspect="1"/>
            </p:cNvPicPr>
            <p:nvPr/>
          </p:nvPicPr>
          <p:blipFill rotWithShape="1">
            <a:blip r:embed="rId5"/>
            <a:srcRect l="3061" t="4947" r="4001" b="2373"/>
            <a:stretch/>
          </p:blipFill>
          <p:spPr>
            <a:xfrm>
              <a:off x="270683" y="3728930"/>
              <a:ext cx="751622" cy="720000"/>
            </a:xfrm>
            <a:prstGeom prst="rect">
              <a:avLst/>
            </a:prstGeom>
          </p:spPr>
        </p:pic>
        <p:sp>
          <p:nvSpPr>
            <p:cNvPr id="21" name="TextBox 20">
              <a:extLst>
                <a:ext uri="{FF2B5EF4-FFF2-40B4-BE49-F238E27FC236}">
                  <a16:creationId xmlns:a16="http://schemas.microsoft.com/office/drawing/2014/main" id="{AFCCCE73-DF65-48D8-A9A7-350EBF651F03}"/>
                </a:ext>
              </a:extLst>
            </p:cNvPr>
            <p:cNvSpPr txBox="1"/>
            <p:nvPr/>
          </p:nvSpPr>
          <p:spPr>
            <a:xfrm>
              <a:off x="1164639" y="3827321"/>
              <a:ext cx="2607980" cy="553997"/>
            </a:xfrm>
            <a:prstGeom prst="rect">
              <a:avLst/>
            </a:prstGeom>
            <a:noFill/>
          </p:spPr>
          <p:txBody>
            <a:bodyPr wrap="none" rtlCol="0">
              <a:spAutoFit/>
            </a:bodyPr>
            <a:lstStyle/>
            <a:p>
              <a:r>
                <a:rPr lang="en-AU" sz="2100" b="1" dirty="0">
                  <a:latin typeface="Open Sans" panose="020B0606030504020204"/>
                </a:rPr>
                <a:t>Reproducible</a:t>
              </a:r>
              <a:endParaRPr lang="en-AU" sz="2100" baseline="30000" dirty="0">
                <a:latin typeface="Open Sans" panose="020B0606030504020204"/>
              </a:endParaRPr>
            </a:p>
          </p:txBody>
        </p:sp>
      </p:grpSp>
      <p:grpSp>
        <p:nvGrpSpPr>
          <p:cNvPr id="22" name="Group 21">
            <a:extLst>
              <a:ext uri="{FF2B5EF4-FFF2-40B4-BE49-F238E27FC236}">
                <a16:creationId xmlns:a16="http://schemas.microsoft.com/office/drawing/2014/main" id="{9878A6A8-70CA-48D6-948F-0D2BD008DB66}"/>
              </a:ext>
            </a:extLst>
          </p:cNvPr>
          <p:cNvGrpSpPr/>
          <p:nvPr/>
        </p:nvGrpSpPr>
        <p:grpSpPr>
          <a:xfrm>
            <a:off x="4599762" y="2820813"/>
            <a:ext cx="2368087" cy="540000"/>
            <a:chOff x="6745886" y="3728930"/>
            <a:chExt cx="3157449" cy="720000"/>
          </a:xfrm>
        </p:grpSpPr>
        <p:pic>
          <p:nvPicPr>
            <p:cNvPr id="24" name="Picture 23">
              <a:extLst>
                <a:ext uri="{FF2B5EF4-FFF2-40B4-BE49-F238E27FC236}">
                  <a16:creationId xmlns:a16="http://schemas.microsoft.com/office/drawing/2014/main" id="{D241B0B2-C28A-4CEA-852F-3D94257B9D5F}"/>
                </a:ext>
              </a:extLst>
            </p:cNvPr>
            <p:cNvPicPr>
              <a:picLocks noChangeAspect="1"/>
            </p:cNvPicPr>
            <p:nvPr/>
          </p:nvPicPr>
          <p:blipFill rotWithShape="1">
            <a:blip r:embed="rId6"/>
            <a:srcRect l="11337" t="5476" r="8055" b="3058"/>
            <a:stretch/>
          </p:blipFill>
          <p:spPr>
            <a:xfrm>
              <a:off x="6745886" y="3728930"/>
              <a:ext cx="493522" cy="720000"/>
            </a:xfrm>
            <a:prstGeom prst="rect">
              <a:avLst/>
            </a:prstGeom>
          </p:spPr>
        </p:pic>
        <p:sp>
          <p:nvSpPr>
            <p:cNvPr id="25" name="TextBox 24">
              <a:extLst>
                <a:ext uri="{FF2B5EF4-FFF2-40B4-BE49-F238E27FC236}">
                  <a16:creationId xmlns:a16="http://schemas.microsoft.com/office/drawing/2014/main" id="{E53547D4-D212-44B3-8B6A-A8CFFA9E1663}"/>
                </a:ext>
              </a:extLst>
            </p:cNvPr>
            <p:cNvSpPr txBox="1"/>
            <p:nvPr/>
          </p:nvSpPr>
          <p:spPr>
            <a:xfrm>
              <a:off x="7293219" y="3827321"/>
              <a:ext cx="2610116" cy="553997"/>
            </a:xfrm>
            <a:prstGeom prst="rect">
              <a:avLst/>
            </a:prstGeom>
            <a:noFill/>
          </p:spPr>
          <p:txBody>
            <a:bodyPr wrap="none" rtlCol="0">
              <a:spAutoFit/>
            </a:bodyPr>
            <a:lstStyle/>
            <a:p>
              <a:r>
                <a:rPr lang="en-AU" sz="2100" b="1" dirty="0">
                  <a:latin typeface="Open Sans" panose="020B0606030504020204"/>
                </a:rPr>
                <a:t>Standardised</a:t>
              </a:r>
            </a:p>
          </p:txBody>
        </p:sp>
      </p:grpSp>
      <p:sp>
        <p:nvSpPr>
          <p:cNvPr id="26" name="TextBox 25">
            <a:extLst>
              <a:ext uri="{FF2B5EF4-FFF2-40B4-BE49-F238E27FC236}">
                <a16:creationId xmlns:a16="http://schemas.microsoft.com/office/drawing/2014/main" id="{29EA4650-E9FC-4019-AA93-37DB624B0C42}"/>
              </a:ext>
            </a:extLst>
          </p:cNvPr>
          <p:cNvSpPr txBox="1"/>
          <p:nvPr/>
        </p:nvSpPr>
        <p:spPr>
          <a:xfrm>
            <a:off x="559020" y="1705378"/>
            <a:ext cx="3359426" cy="682366"/>
          </a:xfrm>
          <a:prstGeom prst="rect">
            <a:avLst/>
          </a:prstGeom>
          <a:noFill/>
        </p:spPr>
        <p:txBody>
          <a:bodyPr wrap="square" rtlCol="0">
            <a:spAutoFit/>
          </a:bodyPr>
          <a:lstStyle/>
          <a:p>
            <a:pPr>
              <a:lnSpc>
                <a:spcPct val="150000"/>
              </a:lnSpc>
            </a:pPr>
            <a:r>
              <a:rPr lang="en-AU" sz="1350" i="1" dirty="0">
                <a:latin typeface="Open Sans" panose="020B0606030504020204"/>
              </a:rPr>
              <a:t>Run pipeline across </a:t>
            </a:r>
            <a:r>
              <a:rPr lang="en-AU" sz="1350" b="1" i="1" dirty="0">
                <a:latin typeface="Open Sans" panose="020B0606030504020204"/>
              </a:rPr>
              <a:t>thousands </a:t>
            </a:r>
            <a:r>
              <a:rPr lang="en-AU" sz="1350" i="1" dirty="0">
                <a:latin typeface="Open Sans" panose="020B0606030504020204"/>
              </a:rPr>
              <a:t>of (maintenance) records </a:t>
            </a:r>
            <a:r>
              <a:rPr lang="en-AU" sz="1350" b="1" i="1" dirty="0">
                <a:latin typeface="Open Sans" panose="020B0606030504020204"/>
              </a:rPr>
              <a:t>rapidly</a:t>
            </a:r>
            <a:endParaRPr lang="en-AU" sz="1350" i="1" dirty="0">
              <a:latin typeface="Open Sans" panose="020B0606030504020204"/>
            </a:endParaRPr>
          </a:p>
        </p:txBody>
      </p:sp>
      <p:sp>
        <p:nvSpPr>
          <p:cNvPr id="27" name="TextBox 26">
            <a:extLst>
              <a:ext uri="{FF2B5EF4-FFF2-40B4-BE49-F238E27FC236}">
                <a16:creationId xmlns:a16="http://schemas.microsoft.com/office/drawing/2014/main" id="{364D28C6-A79B-40F0-9597-453153826027}"/>
              </a:ext>
            </a:extLst>
          </p:cNvPr>
          <p:cNvSpPr txBox="1"/>
          <p:nvPr/>
        </p:nvSpPr>
        <p:spPr>
          <a:xfrm>
            <a:off x="4599762" y="1676438"/>
            <a:ext cx="3541639" cy="993990"/>
          </a:xfrm>
          <a:prstGeom prst="rect">
            <a:avLst/>
          </a:prstGeom>
          <a:noFill/>
        </p:spPr>
        <p:txBody>
          <a:bodyPr wrap="square" rtlCol="0">
            <a:spAutoFit/>
          </a:bodyPr>
          <a:lstStyle/>
          <a:p>
            <a:pPr>
              <a:lnSpc>
                <a:spcPct val="150000"/>
              </a:lnSpc>
            </a:pPr>
            <a:r>
              <a:rPr lang="en-AU" sz="1350" i="1" dirty="0">
                <a:latin typeface="Open Sans" panose="020B0606030504020204"/>
              </a:rPr>
              <a:t>Process 1,000s of assets with 10,000s of records in minutes </a:t>
            </a:r>
            <a:r>
              <a:rPr lang="en-AU" sz="1350" b="1" i="1" dirty="0">
                <a:latin typeface="Open Sans" panose="020B0606030504020204"/>
              </a:rPr>
              <a:t>without significant SME resources</a:t>
            </a:r>
          </a:p>
        </p:txBody>
      </p:sp>
      <p:sp>
        <p:nvSpPr>
          <p:cNvPr id="28" name="TextBox 27">
            <a:extLst>
              <a:ext uri="{FF2B5EF4-FFF2-40B4-BE49-F238E27FC236}">
                <a16:creationId xmlns:a16="http://schemas.microsoft.com/office/drawing/2014/main" id="{0B7BCB98-BE28-4841-AB29-A734F3477210}"/>
              </a:ext>
            </a:extLst>
          </p:cNvPr>
          <p:cNvSpPr txBox="1"/>
          <p:nvPr/>
        </p:nvSpPr>
        <p:spPr>
          <a:xfrm>
            <a:off x="559020" y="3511294"/>
            <a:ext cx="3541639" cy="993990"/>
          </a:xfrm>
          <a:prstGeom prst="rect">
            <a:avLst/>
          </a:prstGeom>
          <a:noFill/>
        </p:spPr>
        <p:txBody>
          <a:bodyPr wrap="square" rtlCol="0">
            <a:spAutoFit/>
          </a:bodyPr>
          <a:lstStyle/>
          <a:p>
            <a:pPr>
              <a:lnSpc>
                <a:spcPct val="150000"/>
              </a:lnSpc>
            </a:pPr>
            <a:r>
              <a:rPr lang="en-AU" sz="1350" b="1" i="1" dirty="0">
                <a:latin typeface="Open Sans" panose="020B0606030504020204"/>
              </a:rPr>
              <a:t>Transparent</a:t>
            </a:r>
            <a:r>
              <a:rPr lang="en-AU" sz="1350" i="1" dirty="0">
                <a:latin typeface="Open Sans" panose="020B0606030504020204"/>
              </a:rPr>
              <a:t> pipeline construction and application with configurable parameterisation</a:t>
            </a:r>
          </a:p>
        </p:txBody>
      </p:sp>
      <p:sp>
        <p:nvSpPr>
          <p:cNvPr id="29" name="TextBox 28">
            <a:extLst>
              <a:ext uri="{FF2B5EF4-FFF2-40B4-BE49-F238E27FC236}">
                <a16:creationId xmlns:a16="http://schemas.microsoft.com/office/drawing/2014/main" id="{FED73022-B33E-4652-8F1A-515F9CF482A6}"/>
              </a:ext>
            </a:extLst>
          </p:cNvPr>
          <p:cNvSpPr txBox="1"/>
          <p:nvPr/>
        </p:nvSpPr>
        <p:spPr>
          <a:xfrm>
            <a:off x="4599762" y="3515382"/>
            <a:ext cx="3541639" cy="993990"/>
          </a:xfrm>
          <a:prstGeom prst="rect">
            <a:avLst/>
          </a:prstGeom>
          <a:noFill/>
        </p:spPr>
        <p:txBody>
          <a:bodyPr wrap="square" rtlCol="0">
            <a:spAutoFit/>
          </a:bodyPr>
          <a:lstStyle/>
          <a:p>
            <a:pPr>
              <a:lnSpc>
                <a:spcPct val="150000"/>
              </a:lnSpc>
            </a:pPr>
            <a:r>
              <a:rPr lang="en-AU" sz="1350" b="1" i="1" dirty="0">
                <a:latin typeface="Open Sans" panose="020B0606030504020204"/>
              </a:rPr>
              <a:t>Consistent</a:t>
            </a:r>
            <a:r>
              <a:rPr lang="en-AU" sz="1350" i="1" dirty="0">
                <a:latin typeface="Open Sans" panose="020B0606030504020204"/>
              </a:rPr>
              <a:t> adherence to </a:t>
            </a:r>
            <a:r>
              <a:rPr lang="en-AU" sz="1350" b="1" i="1" dirty="0">
                <a:highlight>
                  <a:srgbClr val="99CCFF"/>
                </a:highlight>
                <a:latin typeface="Open Sans" panose="020B0606030504020204"/>
              </a:rPr>
              <a:t>Industry Standard(s) and able to integrate with Enterprise systems</a:t>
            </a:r>
          </a:p>
        </p:txBody>
      </p:sp>
      <p:sp>
        <p:nvSpPr>
          <p:cNvPr id="5" name="Title 1">
            <a:extLst>
              <a:ext uri="{FF2B5EF4-FFF2-40B4-BE49-F238E27FC236}">
                <a16:creationId xmlns:a16="http://schemas.microsoft.com/office/drawing/2014/main" id="{E6D3EC47-CEE7-5817-4709-D882331DCE10}"/>
              </a:ext>
            </a:extLst>
          </p:cNvPr>
          <p:cNvSpPr>
            <a:spLocks noGrp="1"/>
          </p:cNvSpPr>
          <p:nvPr>
            <p:ph type="title"/>
          </p:nvPr>
        </p:nvSpPr>
        <p:spPr>
          <a:xfrm>
            <a:off x="201336" y="230697"/>
            <a:ext cx="8520600" cy="572700"/>
          </a:xfrm>
        </p:spPr>
        <p:txBody>
          <a:bodyPr>
            <a:normAutofit fontScale="90000"/>
          </a:bodyPr>
          <a:lstStyle/>
          <a:p>
            <a:r>
              <a:rPr lang="en-AU" b="1" dirty="0"/>
              <a:t>NLP + knowledge graphs + ontologies support</a:t>
            </a:r>
          </a:p>
        </p:txBody>
      </p:sp>
      <p:sp>
        <p:nvSpPr>
          <p:cNvPr id="6" name="Google Shape;56;p13">
            <a:extLst>
              <a:ext uri="{FF2B5EF4-FFF2-40B4-BE49-F238E27FC236}">
                <a16:creationId xmlns:a16="http://schemas.microsoft.com/office/drawing/2014/main" id="{9B8EB8BC-8E62-F807-1786-40E4753B9CA5}"/>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15</a:t>
            </a:r>
          </a:p>
        </p:txBody>
      </p:sp>
      <p:pic>
        <p:nvPicPr>
          <p:cNvPr id="4" name="Google Shape;68;p14">
            <a:extLst>
              <a:ext uri="{FF2B5EF4-FFF2-40B4-BE49-F238E27FC236}">
                <a16:creationId xmlns:a16="http://schemas.microsoft.com/office/drawing/2014/main" id="{AB980430-2CFA-4CDA-0E6C-47A3DB427C81}"/>
              </a:ext>
            </a:extLst>
          </p:cNvPr>
          <p:cNvPicPr preferRelativeResize="0"/>
          <p:nvPr/>
        </p:nvPicPr>
        <p:blipFill>
          <a:blip r:embed="rId7">
            <a:alphaModFix/>
          </a:blip>
          <a:stretch>
            <a:fillRect/>
          </a:stretch>
        </p:blipFill>
        <p:spPr>
          <a:xfrm>
            <a:off x="7921337" y="211230"/>
            <a:ext cx="1113748" cy="365999"/>
          </a:xfrm>
          <a:prstGeom prst="rect">
            <a:avLst/>
          </a:prstGeom>
          <a:noFill/>
          <a:ln>
            <a:noFill/>
          </a:ln>
        </p:spPr>
      </p:pic>
      <p:pic>
        <p:nvPicPr>
          <p:cNvPr id="7" name="Picture 6">
            <a:extLst>
              <a:ext uri="{FF2B5EF4-FFF2-40B4-BE49-F238E27FC236}">
                <a16:creationId xmlns:a16="http://schemas.microsoft.com/office/drawing/2014/main" id="{3BE1249D-898C-F966-910F-46F0B19B98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27623" y="740480"/>
            <a:ext cx="501175" cy="501175"/>
          </a:xfrm>
          <a:prstGeom prst="rect">
            <a:avLst/>
          </a:prstGeom>
        </p:spPr>
      </p:pic>
      <p:pic>
        <p:nvPicPr>
          <p:cNvPr id="8" name="Graphic 7">
            <a:extLst>
              <a:ext uri="{FF2B5EF4-FFF2-40B4-BE49-F238E27FC236}">
                <a16:creationId xmlns:a16="http://schemas.microsoft.com/office/drawing/2014/main" id="{EF3D2702-BDCC-E8E9-0044-D33C18AD9D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6482" y="1404906"/>
            <a:ext cx="743458" cy="501453"/>
          </a:xfrm>
          <a:prstGeom prst="rect">
            <a:avLst/>
          </a:prstGeom>
        </p:spPr>
      </p:pic>
    </p:spTree>
    <p:extLst>
      <p:ext uri="{BB962C8B-B14F-4D97-AF65-F5344CB8AC3E}">
        <p14:creationId xmlns:p14="http://schemas.microsoft.com/office/powerpoint/2010/main" val="73878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431904" cy="572700"/>
          </a:xfrm>
          <a:prstGeom prst="rect">
            <a:avLst/>
          </a:prstGeom>
        </p:spPr>
        <p:txBody>
          <a:bodyPr spcFirstLastPara="1" wrap="square" lIns="91425" tIns="91425" rIns="91425" bIns="91425" anchor="t" anchorCtr="0">
            <a:normAutofit fontScale="90000"/>
          </a:bodyPr>
          <a:lstStyle/>
          <a:p>
            <a:r>
              <a:rPr lang="en-AU" sz="2800" b="1" dirty="0"/>
              <a:t>The IOF ontology family</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4" name="Picture 3" descr="A diagram of a company&#10;&#10;Description automatically generated">
            <a:extLst>
              <a:ext uri="{FF2B5EF4-FFF2-40B4-BE49-F238E27FC236}">
                <a16:creationId xmlns:a16="http://schemas.microsoft.com/office/drawing/2014/main" id="{5A919619-5233-0140-10DA-65E30FD4B7BE}"/>
              </a:ext>
            </a:extLst>
          </p:cNvPr>
          <p:cNvPicPr>
            <a:picLocks noChangeAspect="1"/>
          </p:cNvPicPr>
          <p:nvPr/>
        </p:nvPicPr>
        <p:blipFill>
          <a:blip r:embed="rId3"/>
          <a:stretch>
            <a:fillRect/>
          </a:stretch>
        </p:blipFill>
        <p:spPr>
          <a:xfrm>
            <a:off x="668868" y="1065868"/>
            <a:ext cx="6714658" cy="3891803"/>
          </a:xfrm>
          <a:prstGeom prst="rect">
            <a:avLst/>
          </a:prstGeom>
        </p:spPr>
      </p:pic>
      <p:pic>
        <p:nvPicPr>
          <p:cNvPr id="7" name="Google Shape;68;p14">
            <a:extLst>
              <a:ext uri="{FF2B5EF4-FFF2-40B4-BE49-F238E27FC236}">
                <a16:creationId xmlns:a16="http://schemas.microsoft.com/office/drawing/2014/main" id="{ED6300F8-ABCF-DD49-9E7F-BC236736854A}"/>
              </a:ext>
            </a:extLst>
          </p:cNvPr>
          <p:cNvPicPr preferRelativeResize="0"/>
          <p:nvPr/>
        </p:nvPicPr>
        <p:blipFill>
          <a:blip r:embed="rId4">
            <a:alphaModFix/>
          </a:blip>
          <a:stretch>
            <a:fillRect/>
          </a:stretch>
        </p:blipFill>
        <p:spPr>
          <a:xfrm>
            <a:off x="7718138" y="185829"/>
            <a:ext cx="1113748" cy="365999"/>
          </a:xfrm>
          <a:prstGeom prst="rect">
            <a:avLst/>
          </a:prstGeom>
          <a:noFill/>
          <a:ln>
            <a:noFill/>
          </a:ln>
        </p:spPr>
      </p:pic>
      <p:pic>
        <p:nvPicPr>
          <p:cNvPr id="8" name="Picture 7">
            <a:extLst>
              <a:ext uri="{FF2B5EF4-FFF2-40B4-BE49-F238E27FC236}">
                <a16:creationId xmlns:a16="http://schemas.microsoft.com/office/drawing/2014/main" id="{D0833A1A-86CC-AFA4-7280-E040F2B90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08D22D37-8787-F7FA-ECF3-9A37B2F05E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421516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431904" cy="572700"/>
          </a:xfrm>
          <a:prstGeom prst="rect">
            <a:avLst/>
          </a:prstGeom>
        </p:spPr>
        <p:txBody>
          <a:bodyPr spcFirstLastPara="1" wrap="square" lIns="91425" tIns="91425" rIns="91425" bIns="91425" anchor="t" anchorCtr="0">
            <a:normAutofit fontScale="90000"/>
          </a:bodyPr>
          <a:lstStyle/>
          <a:p>
            <a:r>
              <a:rPr lang="en-AU" sz="2800" b="1" dirty="0" err="1"/>
              <a:t>Iof-maint</a:t>
            </a:r>
            <a:r>
              <a:rPr lang="en-AU" sz="2800" b="1" dirty="0"/>
              <a:t> ontology development approach</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A62C123E-B643-6EE6-CDDF-36F0B29547CC}"/>
              </a:ext>
            </a:extLst>
          </p:cNvPr>
          <p:cNvSpPr txBox="1"/>
          <p:nvPr/>
        </p:nvSpPr>
        <p:spPr>
          <a:xfrm>
            <a:off x="392582" y="999067"/>
            <a:ext cx="7261286" cy="236988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AU" sz="1600" dirty="0" err="1"/>
              <a:t>Iof-maint</a:t>
            </a:r>
            <a:r>
              <a:rPr lang="en-AU" sz="1600" dirty="0"/>
              <a:t> based on five </a:t>
            </a:r>
            <a:r>
              <a:rPr lang="en-AU" sz="1600" b="1" dirty="0"/>
              <a:t>use cases </a:t>
            </a:r>
            <a:r>
              <a:rPr lang="en-AU" sz="1600" dirty="0"/>
              <a:t>documented in peer-reviewed publications. See list on following slide</a:t>
            </a:r>
          </a:p>
          <a:p>
            <a:pPr marL="285750" indent="-285750">
              <a:spcBef>
                <a:spcPts val="600"/>
              </a:spcBef>
              <a:buFont typeface="Arial" panose="020B0604020202020204" pitchFamily="34" charset="0"/>
              <a:buChar char="•"/>
            </a:pPr>
            <a:r>
              <a:rPr lang="en-AU" sz="1600" dirty="0"/>
              <a:t>Each use case describes an </a:t>
            </a:r>
            <a:r>
              <a:rPr lang="en-AU" sz="1600" b="1" dirty="0"/>
              <a:t>application ontology </a:t>
            </a:r>
            <a:r>
              <a:rPr lang="en-AU" sz="1600" dirty="0"/>
              <a:t>and is </a:t>
            </a:r>
            <a:r>
              <a:rPr lang="en-AU" sz="1600" b="1" dirty="0"/>
              <a:t>supported by industrial data</a:t>
            </a:r>
            <a:r>
              <a:rPr lang="en-AU" sz="1600" dirty="0"/>
              <a:t> produced in the maintenance management process.</a:t>
            </a:r>
          </a:p>
          <a:p>
            <a:pPr marL="285750" indent="-285750">
              <a:spcBef>
                <a:spcPts val="600"/>
              </a:spcBef>
              <a:buFont typeface="Arial" panose="020B0604020202020204" pitchFamily="34" charset="0"/>
              <a:buChar char="•"/>
            </a:pPr>
            <a:r>
              <a:rPr lang="en-AU" sz="1600" b="1" dirty="0"/>
              <a:t>20 classes </a:t>
            </a:r>
            <a:r>
              <a:rPr lang="en-AU" sz="1600" dirty="0"/>
              <a:t>appearing in multiple use cases or are central to concepts in maintenance management are lifted to </a:t>
            </a:r>
            <a:r>
              <a:rPr lang="en-AU" sz="1600" dirty="0" err="1"/>
              <a:t>iof-maint</a:t>
            </a:r>
            <a:r>
              <a:rPr lang="en-AU" sz="1600" dirty="0"/>
              <a:t> as a common resource</a:t>
            </a:r>
          </a:p>
          <a:p>
            <a:pPr marL="285750" indent="-285750">
              <a:spcBef>
                <a:spcPts val="600"/>
              </a:spcBef>
              <a:buFont typeface="Arial" panose="020B0604020202020204" pitchFamily="34" charset="0"/>
              <a:buChar char="•"/>
            </a:pPr>
            <a:r>
              <a:rPr lang="en-AU" sz="1600" dirty="0"/>
              <a:t>Similarly, for object properties (2)</a:t>
            </a:r>
          </a:p>
          <a:p>
            <a:pPr>
              <a:spcBef>
                <a:spcPts val="600"/>
              </a:spcBef>
            </a:pPr>
            <a:endParaRPr lang="en-AU" sz="1600" dirty="0"/>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85357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fontScale="90000"/>
          </a:bodyPr>
          <a:lstStyle/>
          <a:p>
            <a:r>
              <a:rPr lang="en-AU" sz="2800" b="1" dirty="0"/>
              <a:t>Application ontologies used in development of </a:t>
            </a:r>
            <a:r>
              <a:rPr lang="en-AU" sz="2800" b="1" dirty="0" err="1"/>
              <a:t>iof-maint</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A62C123E-B643-6EE6-CDDF-36F0B29547CC}"/>
              </a:ext>
            </a:extLst>
          </p:cNvPr>
          <p:cNvSpPr txBox="1"/>
          <p:nvPr/>
        </p:nvSpPr>
        <p:spPr>
          <a:xfrm>
            <a:off x="392581" y="999067"/>
            <a:ext cx="7693085" cy="4216539"/>
          </a:xfrm>
          <a:prstGeom prst="rect">
            <a:avLst/>
          </a:prstGeom>
          <a:noFill/>
        </p:spPr>
        <p:txBody>
          <a:bodyPr wrap="square" rtlCol="0">
            <a:spAutoFit/>
          </a:bodyPr>
          <a:lstStyle/>
          <a:p>
            <a:pPr>
              <a:spcBef>
                <a:spcPts val="600"/>
              </a:spcBef>
            </a:pPr>
            <a:endParaRPr lang="en-AU" sz="1600" dirty="0"/>
          </a:p>
          <a:p>
            <a:pPr>
              <a:spcBef>
                <a:spcPts val="600"/>
              </a:spcBef>
            </a:pPr>
            <a:r>
              <a:rPr lang="en-AU" sz="1600" dirty="0"/>
              <a:t>An ontology for </a:t>
            </a:r>
            <a:r>
              <a:rPr lang="en-AU" sz="1600" b="1" dirty="0"/>
              <a:t>maintenance activities </a:t>
            </a:r>
            <a:r>
              <a:rPr lang="en-AU" sz="1600" dirty="0"/>
              <a:t>and its application to data quality</a:t>
            </a:r>
          </a:p>
          <a:p>
            <a:pPr>
              <a:spcBef>
                <a:spcPts val="600"/>
              </a:spcBef>
            </a:pPr>
            <a:r>
              <a:rPr lang="en-AU" sz="1600" dirty="0">
                <a:hlinkClick r:id="rId3"/>
              </a:rPr>
              <a:t>https://content.iospress.com/articles/semantic-web/sw233299</a:t>
            </a:r>
            <a:endParaRPr lang="en-AU" sz="1600" dirty="0"/>
          </a:p>
          <a:p>
            <a:pPr>
              <a:spcBef>
                <a:spcPts val="600"/>
              </a:spcBef>
            </a:pPr>
            <a:r>
              <a:rPr lang="en-AU" sz="1600" dirty="0"/>
              <a:t>An ontology for </a:t>
            </a:r>
            <a:r>
              <a:rPr lang="en-AU" sz="1600" b="1" dirty="0"/>
              <a:t>maintenance procedure </a:t>
            </a:r>
            <a:r>
              <a:rPr lang="en-AU" sz="1600" dirty="0"/>
              <a:t>documentation</a:t>
            </a:r>
          </a:p>
          <a:p>
            <a:pPr>
              <a:spcBef>
                <a:spcPts val="600"/>
              </a:spcBef>
            </a:pPr>
            <a:r>
              <a:rPr lang="en-AU" sz="1600" dirty="0">
                <a:hlinkClick r:id="rId4"/>
              </a:rPr>
              <a:t>https://content.iospress.com/articles/applied-ontology/ao230279</a:t>
            </a:r>
            <a:endParaRPr lang="en-AU" sz="1600" dirty="0"/>
          </a:p>
          <a:p>
            <a:pPr>
              <a:spcBef>
                <a:spcPts val="600"/>
              </a:spcBef>
            </a:pPr>
            <a:r>
              <a:rPr lang="en-AU" sz="1600" dirty="0"/>
              <a:t>An ontology for </a:t>
            </a:r>
            <a:r>
              <a:rPr lang="en-AU" sz="1600" b="1" dirty="0"/>
              <a:t>failure modes and effects </a:t>
            </a:r>
            <a:r>
              <a:rPr lang="en-AU" sz="1600" dirty="0"/>
              <a:t>analysis</a:t>
            </a:r>
          </a:p>
          <a:p>
            <a:pPr>
              <a:spcBef>
                <a:spcPts val="600"/>
              </a:spcBef>
            </a:pPr>
            <a:r>
              <a:rPr lang="en-AU" sz="1600" dirty="0"/>
              <a:t>Hodkiewicz et.al. 2021. </a:t>
            </a:r>
            <a:r>
              <a:rPr lang="en-AU" sz="1600" dirty="0">
                <a:hlinkClick r:id="rId5"/>
              </a:rPr>
              <a:t>Computers in Industry </a:t>
            </a:r>
            <a:endParaRPr lang="en-AU" sz="1600" dirty="0"/>
          </a:p>
          <a:p>
            <a:pPr>
              <a:spcBef>
                <a:spcPts val="600"/>
              </a:spcBef>
            </a:pPr>
            <a:r>
              <a:rPr lang="en-AU" sz="1600" dirty="0"/>
              <a:t>On the notion of </a:t>
            </a:r>
            <a:r>
              <a:rPr lang="en-AU" sz="1600" b="1" dirty="0"/>
              <a:t>maintenance state </a:t>
            </a:r>
            <a:r>
              <a:rPr lang="en-AU" sz="1600" dirty="0"/>
              <a:t>for industrial assets</a:t>
            </a:r>
          </a:p>
          <a:p>
            <a:pPr>
              <a:spcBef>
                <a:spcPts val="600"/>
              </a:spcBef>
            </a:pPr>
            <a:r>
              <a:rPr lang="en-AU" sz="1600" dirty="0"/>
              <a:t>Woods et.al. 2021. </a:t>
            </a:r>
            <a:r>
              <a:rPr lang="en-AU" sz="1600" dirty="0">
                <a:hlinkClick r:id="rId6"/>
              </a:rPr>
              <a:t>FOMI@JOWO 2021.</a:t>
            </a:r>
            <a:endParaRPr lang="en-AU" sz="1600" dirty="0"/>
          </a:p>
          <a:p>
            <a:pPr>
              <a:spcBef>
                <a:spcPts val="600"/>
              </a:spcBef>
            </a:pPr>
            <a:r>
              <a:rPr lang="en-AU" sz="1600" dirty="0"/>
              <a:t>Towards a reference ontology for </a:t>
            </a:r>
            <a:r>
              <a:rPr lang="en-AU" sz="1600" b="1" dirty="0"/>
              <a:t>maintenance work management</a:t>
            </a:r>
          </a:p>
          <a:p>
            <a:pPr>
              <a:spcBef>
                <a:spcPts val="600"/>
              </a:spcBef>
            </a:pPr>
            <a:r>
              <a:rPr lang="en-AU" sz="1600" dirty="0">
                <a:hlinkClick r:id="rId7"/>
              </a:rPr>
              <a:t>https://ceur-ws.org/Vol-2900/WS5Paper2.pdf</a:t>
            </a:r>
            <a:endParaRPr lang="en-AU" sz="1600" dirty="0"/>
          </a:p>
          <a:p>
            <a:pPr>
              <a:spcBef>
                <a:spcPts val="600"/>
              </a:spcBef>
            </a:pPr>
            <a:endParaRPr lang="en-AU" sz="1600" dirty="0"/>
          </a:p>
          <a:p>
            <a:pPr>
              <a:spcBef>
                <a:spcPts val="600"/>
              </a:spcBef>
            </a:pPr>
            <a:endParaRPr lang="en-AU" sz="1600" dirty="0"/>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8">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3973018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2765485" cy="635439"/>
          </a:xfrm>
          <a:prstGeom prst="rect">
            <a:avLst/>
          </a:prstGeom>
        </p:spPr>
        <p:txBody>
          <a:bodyPr spcFirstLastPara="1" wrap="square" lIns="91425" tIns="91425" rIns="91425" bIns="91425" anchor="t" anchorCtr="0">
            <a:normAutofit fontScale="90000"/>
          </a:bodyPr>
          <a:lstStyle/>
          <a:p>
            <a:r>
              <a:rPr lang="en-AU" sz="2800" b="1" dirty="0"/>
              <a:t>Lifting common terms</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pic>
        <p:nvPicPr>
          <p:cNvPr id="4" name="Picture 3" descr="A list of work order&#10;&#10;Description automatically generated with medium confidence">
            <a:extLst>
              <a:ext uri="{FF2B5EF4-FFF2-40B4-BE49-F238E27FC236}">
                <a16:creationId xmlns:a16="http://schemas.microsoft.com/office/drawing/2014/main" id="{17557E98-BE04-0772-D7B0-22B5CA0CD13B}"/>
              </a:ext>
            </a:extLst>
          </p:cNvPr>
          <p:cNvPicPr>
            <a:picLocks noChangeAspect="1"/>
          </p:cNvPicPr>
          <p:nvPr/>
        </p:nvPicPr>
        <p:blipFill>
          <a:blip r:embed="rId7"/>
          <a:stretch>
            <a:fillRect/>
          </a:stretch>
        </p:blipFill>
        <p:spPr>
          <a:xfrm>
            <a:off x="3261967" y="423333"/>
            <a:ext cx="4012118" cy="4455404"/>
          </a:xfrm>
          <a:prstGeom prst="rect">
            <a:avLst/>
          </a:prstGeom>
        </p:spPr>
      </p:pic>
    </p:spTree>
    <p:extLst>
      <p:ext uri="{BB962C8B-B14F-4D97-AF65-F5344CB8AC3E}">
        <p14:creationId xmlns:p14="http://schemas.microsoft.com/office/powerpoint/2010/main" val="3774278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431904" cy="572700"/>
          </a:xfrm>
          <a:prstGeom prst="rect">
            <a:avLst/>
          </a:prstGeom>
        </p:spPr>
        <p:txBody>
          <a:bodyPr spcFirstLastPara="1" wrap="square" lIns="91425" tIns="91425" rIns="91425" bIns="91425" anchor="t" anchorCtr="0">
            <a:normAutofit fontScale="90000"/>
          </a:bodyPr>
          <a:lstStyle/>
          <a:p>
            <a:r>
              <a:rPr lang="en-AU" sz="2800" b="1" dirty="0"/>
              <a:t>IOF maintenance reference ontology </a:t>
            </a:r>
            <a:r>
              <a:rPr lang="en-AU" sz="2800" b="1" i="1" dirty="0"/>
              <a:t>i</a:t>
            </a:r>
            <a:r>
              <a:rPr lang="en-GB" sz="2800" b="1" i="1" dirty="0"/>
              <a:t>do</a:t>
            </a:r>
            <a:r>
              <a:rPr lang="en-GB" b="1" i="1" dirty="0"/>
              <a:t>-</a:t>
            </a:r>
            <a:r>
              <a:rPr lang="en-GB" b="1" i="1" dirty="0" err="1"/>
              <a:t>maint</a:t>
            </a:r>
            <a:r>
              <a:rPr lang="en-GB" b="1" i="1" dirty="0"/>
              <a:t>:</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F8BB8DA6-2850-8B09-B6AD-B24582B24C55}"/>
              </a:ext>
            </a:extLst>
          </p:cNvPr>
          <p:cNvSpPr txBox="1"/>
          <p:nvPr/>
        </p:nvSpPr>
        <p:spPr>
          <a:xfrm>
            <a:off x="351217" y="4933665"/>
            <a:ext cx="8297708" cy="200055"/>
          </a:xfrm>
          <a:prstGeom prst="rect">
            <a:avLst/>
          </a:prstGeom>
          <a:noFill/>
        </p:spPr>
        <p:txBody>
          <a:bodyPr wrap="square" rtlCol="0">
            <a:spAutoFit/>
          </a:bodyPr>
          <a:lstStyle/>
          <a:p>
            <a:r>
              <a:rPr lang="en-AU" sz="700" dirty="0"/>
              <a:t>1. Also placed two maintenance relevant </a:t>
            </a:r>
            <a:r>
              <a:rPr lang="en-AU" sz="700" dirty="0" err="1"/>
              <a:t>iof</a:t>
            </a:r>
            <a:r>
              <a:rPr lang="en-AU" sz="700" dirty="0"/>
              <a:t>-core entities (</a:t>
            </a:r>
            <a:r>
              <a:rPr lang="en-AU" sz="700" dirty="0" err="1"/>
              <a:t>MaintainableMaterialItem</a:t>
            </a:r>
            <a:r>
              <a:rPr lang="en-AU" sz="700" dirty="0"/>
              <a:t> and </a:t>
            </a:r>
            <a:r>
              <a:rPr lang="en-AU" sz="700" dirty="0" err="1"/>
              <a:t>MaintainableMaterialItemRole</a:t>
            </a:r>
            <a:r>
              <a:rPr lang="en-AU" sz="700" dirty="0"/>
              <a:t>) directly under IOF Core</a:t>
            </a:r>
          </a:p>
        </p:txBody>
      </p:sp>
      <p:pic>
        <p:nvPicPr>
          <p:cNvPr id="9" name="Picture 8" descr="A computer screen shot of a computer&#10;&#10;Description automatically generated">
            <a:extLst>
              <a:ext uri="{FF2B5EF4-FFF2-40B4-BE49-F238E27FC236}">
                <a16:creationId xmlns:a16="http://schemas.microsoft.com/office/drawing/2014/main" id="{DFE5C273-0312-ABE5-E0AF-A360EBB973E1}"/>
              </a:ext>
            </a:extLst>
          </p:cNvPr>
          <p:cNvPicPr>
            <a:picLocks noChangeAspect="1"/>
          </p:cNvPicPr>
          <p:nvPr/>
        </p:nvPicPr>
        <p:blipFill>
          <a:blip r:embed="rId3"/>
          <a:stretch>
            <a:fillRect/>
          </a:stretch>
        </p:blipFill>
        <p:spPr>
          <a:xfrm>
            <a:off x="-441" y="2778851"/>
            <a:ext cx="9144000" cy="2049084"/>
          </a:xfrm>
          <a:prstGeom prst="rect">
            <a:avLst/>
          </a:prstGeom>
        </p:spPr>
      </p:pic>
      <p:pic>
        <p:nvPicPr>
          <p:cNvPr id="11" name="Picture 10">
            <a:extLst>
              <a:ext uri="{FF2B5EF4-FFF2-40B4-BE49-F238E27FC236}">
                <a16:creationId xmlns:a16="http://schemas.microsoft.com/office/drawing/2014/main" id="{E205A793-F1F7-4510-F107-FCC8A8F5B217}"/>
              </a:ext>
            </a:extLst>
          </p:cNvPr>
          <p:cNvPicPr>
            <a:picLocks noChangeAspect="1"/>
          </p:cNvPicPr>
          <p:nvPr/>
        </p:nvPicPr>
        <p:blipFill>
          <a:blip r:embed="rId4"/>
          <a:stretch>
            <a:fillRect/>
          </a:stretch>
        </p:blipFill>
        <p:spPr>
          <a:xfrm>
            <a:off x="1517734" y="1052658"/>
            <a:ext cx="5181600" cy="1952625"/>
          </a:xfrm>
          <a:prstGeom prst="rect">
            <a:avLst/>
          </a:prstGeom>
        </p:spPr>
      </p:pic>
      <p:sp>
        <p:nvSpPr>
          <p:cNvPr id="13" name="TextBox 12">
            <a:extLst>
              <a:ext uri="{FF2B5EF4-FFF2-40B4-BE49-F238E27FC236}">
                <a16:creationId xmlns:a16="http://schemas.microsoft.com/office/drawing/2014/main" id="{C0766C4A-9F13-04C6-A877-6D66ABB007EE}"/>
              </a:ext>
            </a:extLst>
          </p:cNvPr>
          <p:cNvSpPr txBox="1"/>
          <p:nvPr/>
        </p:nvSpPr>
        <p:spPr>
          <a:xfrm>
            <a:off x="331171" y="624450"/>
            <a:ext cx="7960437" cy="523220"/>
          </a:xfrm>
          <a:prstGeom prst="rect">
            <a:avLst/>
          </a:prstGeom>
          <a:noFill/>
        </p:spPr>
        <p:txBody>
          <a:bodyPr wrap="square" rtlCol="0">
            <a:spAutoFit/>
          </a:bodyPr>
          <a:lstStyle/>
          <a:p>
            <a:r>
              <a:rPr lang="en-AU" dirty="0">
                <a:hlinkClick r:id="rId5"/>
              </a:rPr>
              <a:t>https://spec.industrialontologies.org/iof/ontology/maintenance/MaintenanceReferenceOntology/</a:t>
            </a:r>
            <a:r>
              <a:rPr lang="en-AU" dirty="0"/>
              <a:t> </a:t>
            </a:r>
          </a:p>
          <a:p>
            <a:endParaRPr lang="en-AU" dirty="0"/>
          </a:p>
        </p:txBody>
      </p:sp>
      <p:pic>
        <p:nvPicPr>
          <p:cNvPr id="14" name="Google Shape;68;p14">
            <a:extLst>
              <a:ext uri="{FF2B5EF4-FFF2-40B4-BE49-F238E27FC236}">
                <a16:creationId xmlns:a16="http://schemas.microsoft.com/office/drawing/2014/main" id="{14597EE0-3F37-1F71-7E95-A1BB3057EB46}"/>
              </a:ext>
            </a:extLst>
          </p:cNvPr>
          <p:cNvPicPr preferRelativeResize="0"/>
          <p:nvPr/>
        </p:nvPicPr>
        <p:blipFill>
          <a:blip r:embed="rId6">
            <a:alphaModFix/>
          </a:blip>
          <a:stretch>
            <a:fillRect/>
          </a:stretch>
        </p:blipFill>
        <p:spPr>
          <a:xfrm>
            <a:off x="7718138" y="185829"/>
            <a:ext cx="1113748" cy="365999"/>
          </a:xfrm>
          <a:prstGeom prst="rect">
            <a:avLst/>
          </a:prstGeom>
          <a:noFill/>
          <a:ln>
            <a:noFill/>
          </a:ln>
        </p:spPr>
      </p:pic>
      <p:pic>
        <p:nvPicPr>
          <p:cNvPr id="15" name="Picture 14">
            <a:extLst>
              <a:ext uri="{FF2B5EF4-FFF2-40B4-BE49-F238E27FC236}">
                <a16:creationId xmlns:a16="http://schemas.microsoft.com/office/drawing/2014/main" id="{543C48D9-218E-9CDD-BC38-F9E486B859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6" name="Graphic 15">
            <a:extLst>
              <a:ext uri="{FF2B5EF4-FFF2-40B4-BE49-F238E27FC236}">
                <a16:creationId xmlns:a16="http://schemas.microsoft.com/office/drawing/2014/main" id="{E9FCBE4A-BE9F-038D-7A74-0E873765FE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344897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Example documentation of </a:t>
            </a:r>
            <a:r>
              <a:rPr lang="en-AU" b="1" dirty="0" err="1"/>
              <a:t>iof-maint</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pic>
        <p:nvPicPr>
          <p:cNvPr id="4" name="Picture 3">
            <a:extLst>
              <a:ext uri="{FF2B5EF4-FFF2-40B4-BE49-F238E27FC236}">
                <a16:creationId xmlns:a16="http://schemas.microsoft.com/office/drawing/2014/main" id="{3A1D1BEF-98C5-FF7B-843E-7CC0285C6D6B}"/>
              </a:ext>
            </a:extLst>
          </p:cNvPr>
          <p:cNvPicPr>
            <a:picLocks noChangeAspect="1"/>
          </p:cNvPicPr>
          <p:nvPr/>
        </p:nvPicPr>
        <p:blipFill>
          <a:blip r:embed="rId7"/>
          <a:stretch>
            <a:fillRect/>
          </a:stretch>
        </p:blipFill>
        <p:spPr>
          <a:xfrm>
            <a:off x="3919674" y="831839"/>
            <a:ext cx="3453184" cy="4231906"/>
          </a:xfrm>
          <a:prstGeom prst="rect">
            <a:avLst/>
          </a:prstGeom>
        </p:spPr>
      </p:pic>
      <p:sp>
        <p:nvSpPr>
          <p:cNvPr id="6" name="TextBox 5">
            <a:extLst>
              <a:ext uri="{FF2B5EF4-FFF2-40B4-BE49-F238E27FC236}">
                <a16:creationId xmlns:a16="http://schemas.microsoft.com/office/drawing/2014/main" id="{740A4111-0BF3-EA11-F034-EE03D67972F0}"/>
              </a:ext>
            </a:extLst>
          </p:cNvPr>
          <p:cNvSpPr txBox="1"/>
          <p:nvPr/>
        </p:nvSpPr>
        <p:spPr>
          <a:xfrm>
            <a:off x="392582" y="1379505"/>
            <a:ext cx="3075464" cy="2031325"/>
          </a:xfrm>
          <a:prstGeom prst="rect">
            <a:avLst/>
          </a:prstGeom>
          <a:noFill/>
        </p:spPr>
        <p:txBody>
          <a:bodyPr wrap="square" rtlCol="0">
            <a:spAutoFit/>
          </a:bodyPr>
          <a:lstStyle/>
          <a:p>
            <a:r>
              <a:rPr lang="en-AU" dirty="0"/>
              <a:t>All terms and their documentation are at </a:t>
            </a:r>
          </a:p>
          <a:p>
            <a:endParaRPr lang="en-AU" dirty="0"/>
          </a:p>
          <a:p>
            <a:r>
              <a:rPr lang="en-AU" dirty="0">
                <a:hlinkClick r:id="rId8"/>
              </a:rPr>
              <a:t>https://spec.industrialontologies.org/iof/ontology/maintenance/MaintenanceReferenceOntology/</a:t>
            </a:r>
            <a:r>
              <a:rPr lang="en-AU" dirty="0"/>
              <a:t> </a:t>
            </a:r>
          </a:p>
          <a:p>
            <a:endParaRPr lang="en-AU" dirty="0"/>
          </a:p>
          <a:p>
            <a:endParaRPr lang="en-AU" dirty="0"/>
          </a:p>
          <a:p>
            <a:endParaRPr lang="en-AU" dirty="0"/>
          </a:p>
        </p:txBody>
      </p:sp>
    </p:spTree>
    <p:extLst>
      <p:ext uri="{BB962C8B-B14F-4D97-AF65-F5344CB8AC3E}">
        <p14:creationId xmlns:p14="http://schemas.microsoft.com/office/powerpoint/2010/main" val="11521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Any questions?</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67497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Part 2</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Maintenance activity ontology </a:t>
            </a:r>
            <a:endParaRPr sz="20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3951021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Workshop – use case</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
        <p:nvSpPr>
          <p:cNvPr id="2" name="TextBox 1">
            <a:extLst>
              <a:ext uri="{FF2B5EF4-FFF2-40B4-BE49-F238E27FC236}">
                <a16:creationId xmlns:a16="http://schemas.microsoft.com/office/drawing/2014/main" id="{0C93B51A-EF0F-75F1-A223-F8CB0C90FB94}"/>
              </a:ext>
            </a:extLst>
          </p:cNvPr>
          <p:cNvSpPr txBox="1"/>
          <p:nvPr/>
        </p:nvSpPr>
        <p:spPr>
          <a:xfrm>
            <a:off x="392582" y="1142999"/>
            <a:ext cx="7024218" cy="2677656"/>
          </a:xfrm>
          <a:prstGeom prst="rect">
            <a:avLst/>
          </a:prstGeom>
          <a:noFill/>
        </p:spPr>
        <p:txBody>
          <a:bodyPr wrap="square" rtlCol="0">
            <a:spAutoFit/>
          </a:bodyPr>
          <a:lstStyle/>
          <a:p>
            <a:r>
              <a:rPr lang="en-AU" dirty="0"/>
              <a:t>We will use the </a:t>
            </a:r>
            <a:r>
              <a:rPr lang="en-AU" b="1" dirty="0"/>
              <a:t>maintenance activity ontology </a:t>
            </a:r>
            <a:r>
              <a:rPr lang="en-AU" dirty="0"/>
              <a:t>and show how it can be used for monitoring the reliability of a pump. </a:t>
            </a:r>
          </a:p>
          <a:p>
            <a:endParaRPr lang="en-AU" dirty="0"/>
          </a:p>
          <a:p>
            <a:r>
              <a:rPr lang="en-AU" dirty="0"/>
              <a:t>This could be </a:t>
            </a:r>
            <a:r>
              <a:rPr lang="en-AU" dirty="0" err="1"/>
              <a:t>e.g</a:t>
            </a:r>
            <a:r>
              <a:rPr lang="en-AU" dirty="0"/>
              <a:t> a lubrication or cooling water pump on some piece of manufacturing equipment used in producing the engine or for a jet engine oil system.</a:t>
            </a:r>
          </a:p>
          <a:p>
            <a:endParaRPr lang="en-AU" dirty="0"/>
          </a:p>
          <a:p>
            <a:r>
              <a:rPr lang="en-AU" dirty="0"/>
              <a:t>A link to the </a:t>
            </a:r>
            <a:r>
              <a:rPr lang="en-AU" dirty="0" err="1"/>
              <a:t>Jupyter</a:t>
            </a:r>
            <a:r>
              <a:rPr lang="en-AU" dirty="0"/>
              <a:t> notebook file is here. (</a:t>
            </a:r>
            <a:r>
              <a:rPr lang="en-AU" dirty="0">
                <a:solidFill>
                  <a:srgbClr val="FF0000"/>
                </a:solidFill>
              </a:rPr>
              <a:t>BDM to make</a:t>
            </a:r>
            <a:r>
              <a:rPr lang="en-AU" dirty="0"/>
              <a:t>)</a:t>
            </a:r>
          </a:p>
          <a:p>
            <a:endParaRPr lang="en-AU" dirty="0"/>
          </a:p>
          <a:p>
            <a:r>
              <a:rPr lang="en-AU" dirty="0"/>
              <a:t>A copy of the paper is available</a:t>
            </a:r>
          </a:p>
          <a:p>
            <a:endParaRPr lang="en-AU" dirty="0"/>
          </a:p>
          <a:p>
            <a:r>
              <a:rPr lang="en-AU" dirty="0">
                <a:hlinkClick r:id="rId7"/>
              </a:rPr>
              <a:t>https://content.iospress.com/download/semantic-web/sw233299?id=semantic-web%2Fsw233299</a:t>
            </a:r>
            <a:r>
              <a:rPr lang="en-AU" dirty="0"/>
              <a:t> </a:t>
            </a:r>
          </a:p>
        </p:txBody>
      </p:sp>
    </p:spTree>
    <p:extLst>
      <p:ext uri="{BB962C8B-B14F-4D97-AF65-F5344CB8AC3E}">
        <p14:creationId xmlns:p14="http://schemas.microsoft.com/office/powerpoint/2010/main" val="381539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Introductions</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668868" y="1058333"/>
            <a:ext cx="5240866" cy="3426579"/>
          </a:xfrm>
          <a:prstGeom prst="rect">
            <a:avLst/>
          </a:prstGeom>
          <a:noFill/>
        </p:spPr>
        <p:txBody>
          <a:bodyPr wrap="square" lIns="91440" tIns="45720" rIns="91440" bIns="45720" rtlCol="0" anchor="t">
            <a:spAutoFit/>
          </a:bodyPr>
          <a:lstStyle/>
          <a:p>
            <a:pPr>
              <a:spcBef>
                <a:spcPts val="600"/>
              </a:spcBef>
            </a:pPr>
            <a:r>
              <a:rPr lang="en-AU" sz="1600" b="1" dirty="0"/>
              <a:t>Welcome</a:t>
            </a:r>
          </a:p>
          <a:p>
            <a:pPr marL="285750" indent="-285750">
              <a:spcBef>
                <a:spcPts val="600"/>
              </a:spcBef>
              <a:buFont typeface="Arial" panose="020B0604020202020204" pitchFamily="34" charset="0"/>
              <a:buChar char="•"/>
            </a:pPr>
            <a:r>
              <a:rPr lang="en-AU" sz="1600" dirty="0"/>
              <a:t>Introduce yourself and your interest/ experience in maintenance, reliability, asset management</a:t>
            </a:r>
          </a:p>
          <a:p>
            <a:pPr marL="285750" indent="-285750">
              <a:spcBef>
                <a:spcPts val="600"/>
              </a:spcBef>
              <a:buFont typeface="Arial" panose="020B0604020202020204" pitchFamily="34" charset="0"/>
              <a:buChar char="•"/>
            </a:pPr>
            <a:r>
              <a:rPr lang="en-AU" sz="1600" dirty="0"/>
              <a:t>Resources for this workshop (next slide)</a:t>
            </a:r>
          </a:p>
          <a:p>
            <a:pPr>
              <a:spcBef>
                <a:spcPts val="600"/>
              </a:spcBef>
            </a:pPr>
            <a:r>
              <a:rPr lang="en-AU" sz="1600" b="1" dirty="0"/>
              <a:t>Who are we?</a:t>
            </a:r>
          </a:p>
          <a:p>
            <a:pPr marL="285750" indent="-285750">
              <a:spcBef>
                <a:spcPts val="600"/>
              </a:spcBef>
              <a:buFont typeface="Arial" panose="020B0604020202020204" pitchFamily="34" charset="0"/>
              <a:buChar char="•"/>
            </a:pPr>
            <a:r>
              <a:rPr lang="en-AU" sz="1600" dirty="0"/>
              <a:t>Presenter: Professor Melinda Hodkiewicz</a:t>
            </a:r>
          </a:p>
          <a:p>
            <a:pPr marL="285750" indent="-285750">
              <a:spcBef>
                <a:spcPts val="600"/>
              </a:spcBef>
              <a:buFont typeface="Arial" panose="020B0604020202020204" pitchFamily="34" charset="0"/>
              <a:buChar char="•"/>
            </a:pPr>
            <a:r>
              <a:rPr lang="en-AU" sz="1600" dirty="0"/>
              <a:t>Workshop contributors: Caitlin Woods &amp; Briana Davies-Morrell </a:t>
            </a:r>
          </a:p>
          <a:p>
            <a:pPr marL="285750" indent="-285750">
              <a:spcBef>
                <a:spcPts val="600"/>
              </a:spcBef>
              <a:buFont typeface="Arial" panose="020B0604020202020204" pitchFamily="34" charset="0"/>
              <a:buChar char="•"/>
            </a:pPr>
            <a:r>
              <a:rPr lang="en-AU" sz="1600" dirty="0" err="1"/>
              <a:t>iof-maint</a:t>
            </a:r>
            <a:r>
              <a:rPr lang="en-AU" sz="1600" dirty="0"/>
              <a:t> developers: Prof. Melinda Hodkiewicz, Caitlin Woods (both UWA), Dr. Matt Selway &amp; Prof. Markus </a:t>
            </a:r>
            <a:r>
              <a:rPr lang="en-AU" sz="1600" dirty="0" err="1"/>
              <a:t>Stumpner</a:t>
            </a:r>
            <a:r>
              <a:rPr lang="en-AU" sz="1600" dirty="0"/>
              <a:t> (both </a:t>
            </a:r>
            <a:r>
              <a:rPr lang="en-AU" sz="1600" dirty="0" err="1"/>
              <a:t>UniSA</a:t>
            </a:r>
            <a:r>
              <a:rPr lang="en-AU" sz="1600" dirty="0"/>
              <a:t>)</a:t>
            </a:r>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1026" name="Picture 2" descr="Continent - Wikipedia">
            <a:extLst>
              <a:ext uri="{FF2B5EF4-FFF2-40B4-BE49-F238E27FC236}">
                <a16:creationId xmlns:a16="http://schemas.microsoft.com/office/drawing/2014/main" id="{7869B0EA-65E5-C5B2-E1A5-80B25E700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3807" y="1928510"/>
            <a:ext cx="3467498" cy="17612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DCF98A-3773-FE98-29D1-4AD25DFCAE4F}"/>
              </a:ext>
            </a:extLst>
          </p:cNvPr>
          <p:cNvSpPr txBox="1"/>
          <p:nvPr/>
        </p:nvSpPr>
        <p:spPr>
          <a:xfrm>
            <a:off x="6234712" y="4223302"/>
            <a:ext cx="1464734" cy="261610"/>
          </a:xfrm>
          <a:prstGeom prst="rect">
            <a:avLst/>
          </a:prstGeom>
          <a:noFill/>
        </p:spPr>
        <p:txBody>
          <a:bodyPr wrap="square" rtlCol="0">
            <a:spAutoFit/>
          </a:bodyPr>
          <a:lstStyle/>
          <a:p>
            <a:pPr algn="ctr"/>
            <a:r>
              <a:rPr lang="en-AU" sz="1100" dirty="0"/>
              <a:t>University of WA</a:t>
            </a:r>
          </a:p>
        </p:txBody>
      </p:sp>
      <p:sp>
        <p:nvSpPr>
          <p:cNvPr id="6" name="TextBox 5">
            <a:extLst>
              <a:ext uri="{FF2B5EF4-FFF2-40B4-BE49-F238E27FC236}">
                <a16:creationId xmlns:a16="http://schemas.microsoft.com/office/drawing/2014/main" id="{E9ADC255-2DC2-0E7A-C6D3-9E9604FB08A7}"/>
              </a:ext>
            </a:extLst>
          </p:cNvPr>
          <p:cNvSpPr txBox="1"/>
          <p:nvPr/>
        </p:nvSpPr>
        <p:spPr>
          <a:xfrm>
            <a:off x="7679266" y="4223302"/>
            <a:ext cx="1464734" cy="261610"/>
          </a:xfrm>
          <a:prstGeom prst="rect">
            <a:avLst/>
          </a:prstGeom>
          <a:noFill/>
        </p:spPr>
        <p:txBody>
          <a:bodyPr wrap="square" rtlCol="0">
            <a:spAutoFit/>
          </a:bodyPr>
          <a:lstStyle/>
          <a:p>
            <a:pPr algn="ctr"/>
            <a:r>
              <a:rPr lang="en-AU" sz="1100" dirty="0"/>
              <a:t>University of SA</a:t>
            </a:r>
          </a:p>
        </p:txBody>
      </p:sp>
      <p:cxnSp>
        <p:nvCxnSpPr>
          <p:cNvPr id="8" name="Straight Arrow Connector 7">
            <a:extLst>
              <a:ext uri="{FF2B5EF4-FFF2-40B4-BE49-F238E27FC236}">
                <a16:creationId xmlns:a16="http://schemas.microsoft.com/office/drawing/2014/main" id="{7CF894FD-685B-D4AB-BA79-6FDA18D10AE6}"/>
              </a:ext>
            </a:extLst>
          </p:cNvPr>
          <p:cNvCxnSpPr>
            <a:stCxn id="2" idx="0"/>
          </p:cNvCxnSpPr>
          <p:nvPr/>
        </p:nvCxnSpPr>
        <p:spPr>
          <a:xfrm flipV="1">
            <a:off x="6967079" y="3132667"/>
            <a:ext cx="1307932" cy="1090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B45A9E-CD4F-FF92-3240-42DFEEA45576}"/>
              </a:ext>
            </a:extLst>
          </p:cNvPr>
          <p:cNvCxnSpPr>
            <a:stCxn id="6" idx="0"/>
          </p:cNvCxnSpPr>
          <p:nvPr/>
        </p:nvCxnSpPr>
        <p:spPr>
          <a:xfrm flipV="1">
            <a:off x="8411633" y="3166533"/>
            <a:ext cx="63499" cy="1056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CC78-2441-13FE-0A19-CF23BAE12A51}"/>
              </a:ext>
            </a:extLst>
          </p:cNvPr>
          <p:cNvSpPr txBox="1"/>
          <p:nvPr/>
        </p:nvSpPr>
        <p:spPr>
          <a:xfrm>
            <a:off x="4651445" y="4761556"/>
            <a:ext cx="3180222" cy="261610"/>
          </a:xfrm>
          <a:prstGeom prst="rect">
            <a:avLst/>
          </a:prstGeom>
          <a:noFill/>
        </p:spPr>
        <p:txBody>
          <a:bodyPr wrap="square" rtlCol="0">
            <a:spAutoFit/>
          </a:bodyPr>
          <a:lstStyle/>
          <a:p>
            <a:pPr algn="ctr"/>
            <a:r>
              <a:rPr lang="en-AU" sz="1100" dirty="0"/>
              <a:t>Perth to Phoenix – 15,557 km (9,667 miles) </a:t>
            </a:r>
          </a:p>
        </p:txBody>
      </p:sp>
      <p:pic>
        <p:nvPicPr>
          <p:cNvPr id="13" name="Graphic 12">
            <a:extLst>
              <a:ext uri="{FF2B5EF4-FFF2-40B4-BE49-F238E27FC236}">
                <a16:creationId xmlns:a16="http://schemas.microsoft.com/office/drawing/2014/main" id="{CA6EA5FE-B46D-B939-C60A-00AB80A371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014673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Maintenance activity ontology</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
        <p:nvSpPr>
          <p:cNvPr id="2" name="TextBox 1">
            <a:extLst>
              <a:ext uri="{FF2B5EF4-FFF2-40B4-BE49-F238E27FC236}">
                <a16:creationId xmlns:a16="http://schemas.microsoft.com/office/drawing/2014/main" id="{0C93B51A-EF0F-75F1-A223-F8CB0C90FB94}"/>
              </a:ext>
            </a:extLst>
          </p:cNvPr>
          <p:cNvSpPr txBox="1"/>
          <p:nvPr/>
        </p:nvSpPr>
        <p:spPr>
          <a:xfrm>
            <a:off x="392582" y="855132"/>
            <a:ext cx="7024218" cy="3970318"/>
          </a:xfrm>
          <a:prstGeom prst="rect">
            <a:avLst/>
          </a:prstGeom>
          <a:noFill/>
        </p:spPr>
        <p:txBody>
          <a:bodyPr wrap="square" rtlCol="0">
            <a:spAutoFit/>
          </a:bodyPr>
          <a:lstStyle/>
          <a:p>
            <a:pPr algn="just"/>
            <a:r>
              <a:rPr lang="en-AU" dirty="0"/>
              <a:t>Maintenance of assets is a multi-million dollar cost each year for asset intensive organisations in the defence, manufacturing, resource and infrastructure sectors. These costs are tracked though maintenance work order (MWO) records. MWO records contain structured data for dates, costs, and asset identification and unstructured text describing the work required, for example `replace leaking pump'. Our focus in this paper is on data quality for maintenance activity terms in MWO records (e.g. replace, repair, adjust and inspect).</a:t>
            </a:r>
          </a:p>
          <a:p>
            <a:endParaRPr lang="en-AU" dirty="0"/>
          </a:p>
          <a:p>
            <a:pPr algn="just"/>
            <a:r>
              <a:rPr lang="en-AU" dirty="0"/>
              <a:t>We use natural language processing to identify seven core maintenance activity terms and their synonyms from 800,000 MWOs. We provide elucidations for these seven terms. We demonstrate use of the reference ontology in an application-level ontology using an industrial use case. The end-to-end NLP-ontology pipeline identifies data quality issues with 55% of the MWO records for a centrifugal pump over 8 years. For the 33% of records where a verb was not provided in the unstructured text, the ontology can infer a relevant activity class.</a:t>
            </a:r>
          </a:p>
          <a:p>
            <a:endParaRPr lang="en-AU" dirty="0"/>
          </a:p>
          <a:p>
            <a:r>
              <a:rPr lang="en-AU" dirty="0"/>
              <a:t>A link to the GitHub file is: </a:t>
            </a:r>
          </a:p>
          <a:p>
            <a:r>
              <a:rPr lang="en-AU" dirty="0">
                <a:hlinkClick r:id="rId7"/>
              </a:rPr>
              <a:t>https://github.com/uwasystemhealth/Paper_Archive_Maintenance_Activity</a:t>
            </a:r>
            <a:r>
              <a:rPr lang="en-AU" dirty="0"/>
              <a:t> </a:t>
            </a:r>
          </a:p>
        </p:txBody>
      </p:sp>
    </p:spTree>
    <p:extLst>
      <p:ext uri="{BB962C8B-B14F-4D97-AF65-F5344CB8AC3E}">
        <p14:creationId xmlns:p14="http://schemas.microsoft.com/office/powerpoint/2010/main" val="3440708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Any questions?</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31379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Part 3</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Information extraction from unstructured text and the role of ontologies in this process</a:t>
            </a:r>
            <a:endParaRPr sz="20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103087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17" name="TextBox 16">
            <a:extLst>
              <a:ext uri="{FF2B5EF4-FFF2-40B4-BE49-F238E27FC236}">
                <a16:creationId xmlns:a16="http://schemas.microsoft.com/office/drawing/2014/main" id="{D6F97CF4-47FC-47E2-A743-172528498F5C}"/>
              </a:ext>
            </a:extLst>
          </p:cNvPr>
          <p:cNvSpPr txBox="1"/>
          <p:nvPr/>
        </p:nvSpPr>
        <p:spPr>
          <a:xfrm>
            <a:off x="3215660" y="688315"/>
            <a:ext cx="4972051" cy="1169551"/>
          </a:xfrm>
          <a:prstGeom prst="rect">
            <a:avLst/>
          </a:prstGeom>
          <a:noFill/>
        </p:spPr>
        <p:txBody>
          <a:bodyPr wrap="square" rtlCol="0">
            <a:spAutoFit/>
          </a:bodyPr>
          <a:lstStyle/>
          <a:p>
            <a:r>
              <a:rPr lang="en-AU" sz="1000" b="0" dirty="0">
                <a:solidFill>
                  <a:schemeClr val="bg2">
                    <a:lumMod val="75000"/>
                  </a:schemeClr>
                </a:solidFill>
                <a:effectLst/>
                <a:latin typeface="Consolas" panose="020B0609020204030204" pitchFamily="49" charset="0"/>
              </a:rPr>
              <a:t>`(replace)[</a:t>
            </a:r>
            <a:r>
              <a:rPr lang="en-AU" sz="1000" b="0" dirty="0">
                <a:solidFill>
                  <a:schemeClr val="bg2">
                    <a:lumMod val="75000"/>
                  </a:schemeClr>
                </a:solidFill>
                <a:effectLst/>
                <a:highlight>
                  <a:srgbClr val="00FFFF"/>
                </a:highlight>
                <a:latin typeface="Consolas" panose="020B0609020204030204" pitchFamily="49" charset="0"/>
              </a:rPr>
              <a:t>Activity</a:t>
            </a:r>
            <a:r>
              <a:rPr lang="en-AU" sz="1000" b="0" dirty="0">
                <a:solidFill>
                  <a:schemeClr val="bg2">
                    <a:lumMod val="75000"/>
                  </a:schemeClr>
                </a:solidFill>
                <a:effectLst/>
                <a:latin typeface="Consolas" panose="020B0609020204030204" pitchFamily="49" charset="0"/>
              </a:rPr>
              <a:t>]-[</a:t>
            </a:r>
            <a:r>
              <a:rPr lang="en-AU" sz="1000" b="0" dirty="0" err="1">
                <a:solidFill>
                  <a:schemeClr val="accent1"/>
                </a:solidFill>
                <a:effectLst/>
                <a:latin typeface="Consolas" panose="020B0609020204030204" pitchFamily="49" charset="0"/>
              </a:rPr>
              <a:t>hasParticipant</a:t>
            </a:r>
            <a:r>
              <a:rPr lang="en-AU" sz="1000" b="0" dirty="0">
                <a:solidFill>
                  <a:schemeClr val="bg2">
                    <a:lumMod val="75000"/>
                  </a:schemeClr>
                </a:solidFill>
                <a:effectLst/>
                <a:latin typeface="Consolas" panose="020B0609020204030204" pitchFamily="49" charset="0"/>
              </a:rPr>
              <a:t>]-&gt;(valve)[</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p>
          <a:p>
            <a:endParaRPr lang="en-AU" sz="1000" b="0" dirty="0">
              <a:solidFill>
                <a:schemeClr val="bg2">
                  <a:lumMod val="75000"/>
                </a:schemeClr>
              </a:solidFill>
              <a:effectLst/>
              <a:latin typeface="Consolas" panose="020B0609020204030204" pitchFamily="49" charset="0"/>
            </a:endParaRPr>
          </a:p>
          <a:p>
            <a:r>
              <a:rPr lang="en-AU" sz="1000" b="0" dirty="0">
                <a:solidFill>
                  <a:schemeClr val="bg2">
                    <a:lumMod val="75000"/>
                  </a:schemeClr>
                </a:solidFill>
                <a:effectLst/>
                <a:latin typeface="Consolas" panose="020B0609020204030204" pitchFamily="49" charset="0"/>
              </a:rPr>
              <a:t> `(change out)[</a:t>
            </a:r>
            <a:r>
              <a:rPr lang="en-AU" sz="1000" b="0" dirty="0">
                <a:solidFill>
                  <a:schemeClr val="bg2">
                    <a:lumMod val="75000"/>
                  </a:schemeClr>
                </a:solidFill>
                <a:effectLst/>
                <a:highlight>
                  <a:srgbClr val="00FFFF"/>
                </a:highlight>
                <a:latin typeface="Consolas" panose="020B0609020204030204" pitchFamily="49" charset="0"/>
              </a:rPr>
              <a:t>Activity</a:t>
            </a:r>
            <a:r>
              <a:rPr lang="en-AU" sz="1000" b="0" dirty="0">
                <a:solidFill>
                  <a:schemeClr val="bg2">
                    <a:lumMod val="75000"/>
                  </a:schemeClr>
                </a:solidFill>
                <a:effectLst/>
                <a:latin typeface="Consolas" panose="020B0609020204030204" pitchFamily="49" charset="0"/>
              </a:rPr>
              <a:t>]-[</a:t>
            </a:r>
            <a:r>
              <a:rPr lang="en-AU" sz="1000" b="0" dirty="0" err="1">
                <a:solidFill>
                  <a:schemeClr val="accent1"/>
                </a:solidFill>
                <a:effectLst/>
                <a:latin typeface="Consolas" panose="020B0609020204030204" pitchFamily="49" charset="0"/>
              </a:rPr>
              <a:t>hasParticipant</a:t>
            </a:r>
            <a:r>
              <a:rPr lang="en-AU" sz="1000" b="0" dirty="0">
                <a:solidFill>
                  <a:schemeClr val="bg2">
                    <a:lumMod val="75000"/>
                  </a:schemeClr>
                </a:solidFill>
                <a:effectLst/>
                <a:latin typeface="Consolas" panose="020B0609020204030204" pitchFamily="49" charset="0"/>
              </a:rPr>
              <a:t>]-&gt;(gaskets)[</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p>
          <a:p>
            <a:endParaRPr lang="en-AU" sz="1000" dirty="0">
              <a:solidFill>
                <a:schemeClr val="bg2">
                  <a:lumMod val="75000"/>
                </a:schemeClr>
              </a:solidFill>
              <a:latin typeface="Consolas" panose="020B0609020204030204" pitchFamily="49" charset="0"/>
            </a:endParaRPr>
          </a:p>
          <a:p>
            <a:r>
              <a:rPr lang="en-AU" sz="1000" b="0" dirty="0">
                <a:solidFill>
                  <a:schemeClr val="bg2">
                    <a:lumMod val="75000"/>
                  </a:schemeClr>
                </a:solidFill>
                <a:effectLst/>
                <a:latin typeface="Consolas" panose="020B0609020204030204" pitchFamily="49" charset="0"/>
              </a:rPr>
              <a:t>`(compressor)[</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r>
              <a:rPr lang="en-AU" sz="1000" b="0" dirty="0" err="1">
                <a:solidFill>
                  <a:schemeClr val="accent4">
                    <a:lumMod val="75000"/>
                  </a:schemeClr>
                </a:solidFill>
                <a:effectLst/>
                <a:latin typeface="Consolas" panose="020B0609020204030204" pitchFamily="49" charset="0"/>
              </a:rPr>
              <a:t>hasPart</a:t>
            </a:r>
            <a:r>
              <a:rPr lang="en-AU" sz="1000" b="0" dirty="0">
                <a:solidFill>
                  <a:schemeClr val="bg2">
                    <a:lumMod val="75000"/>
                  </a:schemeClr>
                </a:solidFill>
                <a:effectLst/>
                <a:latin typeface="Consolas" panose="020B0609020204030204" pitchFamily="49" charset="0"/>
              </a:rPr>
              <a:t>] -&gt; (valve)[</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p>
          <a:p>
            <a:endParaRPr lang="en-AU" sz="1000" dirty="0"/>
          </a:p>
        </p:txBody>
      </p:sp>
      <p:sp>
        <p:nvSpPr>
          <p:cNvPr id="5" name="Rectangle 4">
            <a:extLst>
              <a:ext uri="{FF2B5EF4-FFF2-40B4-BE49-F238E27FC236}">
                <a16:creationId xmlns:a16="http://schemas.microsoft.com/office/drawing/2014/main" id="{C91C6A69-29C2-43E1-83BD-5486BE71D17C}"/>
              </a:ext>
            </a:extLst>
          </p:cNvPr>
          <p:cNvSpPr/>
          <p:nvPr/>
        </p:nvSpPr>
        <p:spPr>
          <a:xfrm>
            <a:off x="424542" y="807514"/>
            <a:ext cx="1947410" cy="7996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Google Shape;65;p14"/>
          <p:cNvSpPr txBox="1">
            <a:spLocks noGrp="1"/>
          </p:cNvSpPr>
          <p:nvPr>
            <p:ph type="title"/>
          </p:nvPr>
        </p:nvSpPr>
        <p:spPr>
          <a:xfrm>
            <a:off x="392582" y="39107"/>
            <a:ext cx="8250243" cy="572700"/>
          </a:xfrm>
          <a:prstGeom prst="rect">
            <a:avLst/>
          </a:prstGeom>
        </p:spPr>
        <p:txBody>
          <a:bodyPr spcFirstLastPara="1" wrap="square" lIns="91425" tIns="91425" rIns="91425" bIns="91425" anchor="t" anchorCtr="0">
            <a:normAutofit/>
          </a:bodyPr>
          <a:lstStyle/>
          <a:p>
            <a:r>
              <a:rPr lang="en-GB" sz="2400" b="1" dirty="0"/>
              <a:t>UWA NLP-TLP information (entity) extraction pipeline</a:t>
            </a:r>
            <a:endParaRPr sz="2400" b="1" dirty="0"/>
          </a:p>
        </p:txBody>
      </p:sp>
      <p:pic>
        <p:nvPicPr>
          <p:cNvPr id="66" name="Google Shape;66;p14"/>
          <p:cNvPicPr preferRelativeResize="0"/>
          <p:nvPr/>
        </p:nvPicPr>
        <p:blipFill>
          <a:blip r:embed="rId3">
            <a:alphaModFix/>
          </a:blip>
          <a:stretch>
            <a:fillRect/>
          </a:stretch>
        </p:blipFill>
        <p:spPr>
          <a:xfrm>
            <a:off x="7881423" y="2432123"/>
            <a:ext cx="1113750" cy="456151"/>
          </a:xfrm>
          <a:prstGeom prst="rect">
            <a:avLst/>
          </a:prstGeom>
          <a:noFill/>
          <a:ln>
            <a:noFill/>
          </a:ln>
        </p:spPr>
      </p:pic>
      <p:pic>
        <p:nvPicPr>
          <p:cNvPr id="67" name="Google Shape;67;p14"/>
          <p:cNvPicPr preferRelativeResize="0"/>
          <p:nvPr/>
        </p:nvPicPr>
        <p:blipFill>
          <a:blip r:embed="rId4">
            <a:alphaModFix/>
          </a:blip>
          <a:stretch>
            <a:fillRect/>
          </a:stretch>
        </p:blipFill>
        <p:spPr>
          <a:xfrm>
            <a:off x="8070486" y="3025148"/>
            <a:ext cx="735625" cy="441375"/>
          </a:xfrm>
          <a:prstGeom prst="rect">
            <a:avLst/>
          </a:prstGeom>
          <a:noFill/>
          <a:ln>
            <a:noFill/>
          </a:ln>
        </p:spPr>
      </p:pic>
      <p:pic>
        <p:nvPicPr>
          <p:cNvPr id="68" name="Google Shape;68;p14"/>
          <p:cNvPicPr preferRelativeResize="0"/>
          <p:nvPr/>
        </p:nvPicPr>
        <p:blipFill>
          <a:blip r:embed="rId5">
            <a:alphaModFix/>
          </a:blip>
          <a:stretch>
            <a:fillRect/>
          </a:stretch>
        </p:blipFill>
        <p:spPr>
          <a:xfrm>
            <a:off x="7881424" y="1870526"/>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711" y="1165510"/>
            <a:ext cx="501175" cy="501175"/>
          </a:xfrm>
          <a:prstGeom prst="rect">
            <a:avLst/>
          </a:prstGeom>
        </p:spPr>
      </p:pic>
      <p:sp>
        <p:nvSpPr>
          <p:cNvPr id="10" name="Slide Number Placeholder 3">
            <a:extLst>
              <a:ext uri="{FF2B5EF4-FFF2-40B4-BE49-F238E27FC236}">
                <a16:creationId xmlns:a16="http://schemas.microsoft.com/office/drawing/2014/main" id="{1CB1120F-277D-4B1C-8A30-BF0505F4E5F1}"/>
              </a:ext>
            </a:extLst>
          </p:cNvPr>
          <p:cNvSpPr>
            <a:spLocks noGrp="1"/>
          </p:cNvSpPr>
          <p:nvPr>
            <p:ph type="sldNum" sz="quarter" idx="12"/>
          </p:nvPr>
        </p:nvSpPr>
        <p:spPr>
          <a:xfrm>
            <a:off x="8472458" y="4663217"/>
            <a:ext cx="548700" cy="393600"/>
          </a:xfrm>
        </p:spPr>
        <p:txBody>
          <a:bodyPr/>
          <a:lstStyle/>
          <a:p>
            <a:fld id="{F8807EC5-3C4C-498B-8D42-945790D113D0}" type="slidenum">
              <a:rPr lang="en-US" dirty="0" smtClean="0"/>
              <a:t>23</a:t>
            </a:fld>
            <a:endParaRPr lang="en-US" dirty="0"/>
          </a:p>
        </p:txBody>
      </p:sp>
      <p:pic>
        <p:nvPicPr>
          <p:cNvPr id="2" name="Picture 2" descr="Chart, bubble chart&#10;&#10;Description automatically generated">
            <a:extLst>
              <a:ext uri="{FF2B5EF4-FFF2-40B4-BE49-F238E27FC236}">
                <a16:creationId xmlns:a16="http://schemas.microsoft.com/office/drawing/2014/main" id="{52D3A302-C5CE-65F6-A88B-81D45F81A1E0}"/>
              </a:ext>
            </a:extLst>
          </p:cNvPr>
          <p:cNvPicPr>
            <a:picLocks noChangeAspect="1"/>
          </p:cNvPicPr>
          <p:nvPr/>
        </p:nvPicPr>
        <p:blipFill>
          <a:blip r:embed="rId7"/>
          <a:stretch>
            <a:fillRect/>
          </a:stretch>
        </p:blipFill>
        <p:spPr>
          <a:xfrm>
            <a:off x="2575834" y="2212916"/>
            <a:ext cx="4855018" cy="2779613"/>
          </a:xfrm>
          <a:prstGeom prst="rect">
            <a:avLst/>
          </a:prstGeom>
        </p:spPr>
      </p:pic>
      <p:pic>
        <p:nvPicPr>
          <p:cNvPr id="3" name="Picture 3" descr="Text, letter&#10;&#10;Description automatically generated">
            <a:extLst>
              <a:ext uri="{FF2B5EF4-FFF2-40B4-BE49-F238E27FC236}">
                <a16:creationId xmlns:a16="http://schemas.microsoft.com/office/drawing/2014/main" id="{FA3BE98A-E650-FF15-3C48-D0FAC6CF3F6B}"/>
              </a:ext>
            </a:extLst>
          </p:cNvPr>
          <p:cNvPicPr>
            <a:picLocks noChangeAspect="1"/>
          </p:cNvPicPr>
          <p:nvPr/>
        </p:nvPicPr>
        <p:blipFill>
          <a:blip r:embed="rId8"/>
          <a:stretch>
            <a:fillRect/>
          </a:stretch>
        </p:blipFill>
        <p:spPr>
          <a:xfrm>
            <a:off x="246232" y="3047665"/>
            <a:ext cx="3829050" cy="1128638"/>
          </a:xfrm>
          <a:prstGeom prst="rect">
            <a:avLst/>
          </a:prstGeom>
        </p:spPr>
      </p:pic>
      <p:sp>
        <p:nvSpPr>
          <p:cNvPr id="6" name="TextBox 5">
            <a:extLst>
              <a:ext uri="{FF2B5EF4-FFF2-40B4-BE49-F238E27FC236}">
                <a16:creationId xmlns:a16="http://schemas.microsoft.com/office/drawing/2014/main" id="{B5A32CF4-852B-42D9-9FE7-3FC3EF87DECC}"/>
              </a:ext>
            </a:extLst>
          </p:cNvPr>
          <p:cNvSpPr txBox="1"/>
          <p:nvPr/>
        </p:nvSpPr>
        <p:spPr>
          <a:xfrm>
            <a:off x="392582" y="1597530"/>
            <a:ext cx="1947408" cy="307777"/>
          </a:xfrm>
          <a:prstGeom prst="rect">
            <a:avLst/>
          </a:prstGeom>
          <a:noFill/>
        </p:spPr>
        <p:txBody>
          <a:bodyPr wrap="square" rtlCol="0">
            <a:spAutoFit/>
          </a:bodyPr>
          <a:lstStyle/>
          <a:p>
            <a:pPr algn="ctr"/>
            <a:r>
              <a:rPr lang="en-AU" b="1" dirty="0"/>
              <a:t>Input technical texts</a:t>
            </a:r>
          </a:p>
        </p:txBody>
      </p:sp>
      <p:cxnSp>
        <p:nvCxnSpPr>
          <p:cNvPr id="8" name="Straight Arrow Connector 7">
            <a:extLst>
              <a:ext uri="{FF2B5EF4-FFF2-40B4-BE49-F238E27FC236}">
                <a16:creationId xmlns:a16="http://schemas.microsoft.com/office/drawing/2014/main" id="{5C1279B3-7669-4BFC-85C0-ACC97A7754E3}"/>
              </a:ext>
            </a:extLst>
          </p:cNvPr>
          <p:cNvCxnSpPr>
            <a:cxnSpLocks/>
            <a:stCxn id="5" idx="3"/>
          </p:cNvCxnSpPr>
          <p:nvPr/>
        </p:nvCxnSpPr>
        <p:spPr>
          <a:xfrm>
            <a:off x="2371952" y="1207324"/>
            <a:ext cx="5018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8F027D-5FD3-404D-8C65-B5A086E45322}"/>
              </a:ext>
            </a:extLst>
          </p:cNvPr>
          <p:cNvSpPr txBox="1"/>
          <p:nvPr/>
        </p:nvSpPr>
        <p:spPr>
          <a:xfrm>
            <a:off x="3484139" y="1620376"/>
            <a:ext cx="3038407" cy="307777"/>
          </a:xfrm>
          <a:prstGeom prst="rect">
            <a:avLst/>
          </a:prstGeom>
          <a:noFill/>
        </p:spPr>
        <p:txBody>
          <a:bodyPr wrap="square" rtlCol="0">
            <a:spAutoFit/>
          </a:bodyPr>
          <a:lstStyle/>
          <a:p>
            <a:pPr algn="ctr"/>
            <a:r>
              <a:rPr lang="en-AU" b="1" dirty="0"/>
              <a:t>Form semantic triples</a:t>
            </a:r>
          </a:p>
        </p:txBody>
      </p:sp>
      <p:sp>
        <p:nvSpPr>
          <p:cNvPr id="22" name="TextBox 21">
            <a:extLst>
              <a:ext uri="{FF2B5EF4-FFF2-40B4-BE49-F238E27FC236}">
                <a16:creationId xmlns:a16="http://schemas.microsoft.com/office/drawing/2014/main" id="{742270EE-01F0-4626-99ED-C7B39F394D5E}"/>
              </a:ext>
            </a:extLst>
          </p:cNvPr>
          <p:cNvSpPr txBox="1"/>
          <p:nvPr/>
        </p:nvSpPr>
        <p:spPr>
          <a:xfrm>
            <a:off x="2575834" y="4533597"/>
            <a:ext cx="1952457" cy="523220"/>
          </a:xfrm>
          <a:prstGeom prst="rect">
            <a:avLst/>
          </a:prstGeom>
          <a:noFill/>
        </p:spPr>
        <p:txBody>
          <a:bodyPr wrap="square" rtlCol="0">
            <a:spAutoFit/>
          </a:bodyPr>
          <a:lstStyle/>
          <a:p>
            <a:r>
              <a:rPr lang="en-AU" b="1" dirty="0"/>
              <a:t>Create Knowledge Graph</a:t>
            </a:r>
          </a:p>
        </p:txBody>
      </p:sp>
      <p:sp>
        <p:nvSpPr>
          <p:cNvPr id="23" name="TextBox 22">
            <a:extLst>
              <a:ext uri="{FF2B5EF4-FFF2-40B4-BE49-F238E27FC236}">
                <a16:creationId xmlns:a16="http://schemas.microsoft.com/office/drawing/2014/main" id="{12A97A5D-6517-4CC1-B6D3-A291F361AEC2}"/>
              </a:ext>
            </a:extLst>
          </p:cNvPr>
          <p:cNvSpPr txBox="1"/>
          <p:nvPr/>
        </p:nvSpPr>
        <p:spPr>
          <a:xfrm>
            <a:off x="134878" y="4167919"/>
            <a:ext cx="1952457" cy="523220"/>
          </a:xfrm>
          <a:prstGeom prst="rect">
            <a:avLst/>
          </a:prstGeom>
          <a:noFill/>
        </p:spPr>
        <p:txBody>
          <a:bodyPr wrap="square" rtlCol="0">
            <a:spAutoFit/>
          </a:bodyPr>
          <a:lstStyle/>
          <a:p>
            <a:r>
              <a:rPr lang="en-AU" b="1" dirty="0"/>
              <a:t>Knowledge Graph Query</a:t>
            </a:r>
          </a:p>
        </p:txBody>
      </p:sp>
      <p:cxnSp>
        <p:nvCxnSpPr>
          <p:cNvPr id="24" name="Straight Arrow Connector 23">
            <a:extLst>
              <a:ext uri="{FF2B5EF4-FFF2-40B4-BE49-F238E27FC236}">
                <a16:creationId xmlns:a16="http://schemas.microsoft.com/office/drawing/2014/main" id="{7144BC3D-F363-40A9-8F1E-67E707FBB849}"/>
              </a:ext>
            </a:extLst>
          </p:cNvPr>
          <p:cNvCxnSpPr>
            <a:cxnSpLocks/>
          </p:cNvCxnSpPr>
          <p:nvPr/>
        </p:nvCxnSpPr>
        <p:spPr>
          <a:xfrm>
            <a:off x="4880970" y="1867802"/>
            <a:ext cx="0" cy="2795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0094F1C-0D30-47EC-BB17-BF2CE456673D}"/>
              </a:ext>
            </a:extLst>
          </p:cNvPr>
          <p:cNvCxnSpPr>
            <a:cxnSpLocks/>
          </p:cNvCxnSpPr>
          <p:nvPr/>
        </p:nvCxnSpPr>
        <p:spPr>
          <a:xfrm flipH="1" flipV="1">
            <a:off x="1249645" y="4429529"/>
            <a:ext cx="1122307" cy="4338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9319E8-9C06-479F-A5A8-988BA35B2A8B}"/>
              </a:ext>
            </a:extLst>
          </p:cNvPr>
          <p:cNvSpPr txBox="1"/>
          <p:nvPr/>
        </p:nvSpPr>
        <p:spPr>
          <a:xfrm>
            <a:off x="538395" y="819485"/>
            <a:ext cx="2081147" cy="738664"/>
          </a:xfrm>
          <a:prstGeom prst="rect">
            <a:avLst/>
          </a:prstGeom>
          <a:noFill/>
        </p:spPr>
        <p:txBody>
          <a:bodyPr wrap="square" rtlCol="0">
            <a:spAutoFit/>
          </a:bodyPr>
          <a:lstStyle/>
          <a:p>
            <a:r>
              <a:rPr lang="en-AU" i="1" dirty="0"/>
              <a:t>Replace compressor valve and changeout gasket</a:t>
            </a:r>
          </a:p>
        </p:txBody>
      </p:sp>
      <p:sp>
        <p:nvSpPr>
          <p:cNvPr id="4" name="TextBox 3">
            <a:extLst>
              <a:ext uri="{FF2B5EF4-FFF2-40B4-BE49-F238E27FC236}">
                <a16:creationId xmlns:a16="http://schemas.microsoft.com/office/drawing/2014/main" id="{B4E576DE-BC9A-4139-B6B0-94DD1D32768E}"/>
              </a:ext>
            </a:extLst>
          </p:cNvPr>
          <p:cNvSpPr txBox="1"/>
          <p:nvPr/>
        </p:nvSpPr>
        <p:spPr>
          <a:xfrm>
            <a:off x="7548655" y="3688621"/>
            <a:ext cx="1472503" cy="1415772"/>
          </a:xfrm>
          <a:prstGeom prst="rect">
            <a:avLst/>
          </a:prstGeom>
          <a:noFill/>
        </p:spPr>
        <p:txBody>
          <a:bodyPr wrap="square" rtlCol="0">
            <a:spAutoFit/>
          </a:bodyPr>
          <a:lstStyle/>
          <a:p>
            <a:r>
              <a:rPr lang="en-AU" sz="900" i="0" dirty="0">
                <a:solidFill>
                  <a:srgbClr val="555555"/>
                </a:solidFill>
                <a:effectLst/>
                <a:latin typeface="+mn-lt"/>
              </a:rPr>
              <a:t>MWO2KG and Echidna: Constructing and exploring knowledge graphs from maintenance data </a:t>
            </a:r>
            <a:r>
              <a:rPr lang="en-AU" sz="900" i="0" dirty="0">
                <a:solidFill>
                  <a:srgbClr val="555555"/>
                </a:solidFill>
                <a:effectLst/>
                <a:latin typeface="+mn-lt"/>
                <a:hlinkClick r:id="rId9"/>
              </a:rPr>
              <a:t>https://journals.sagepub.com/doi/full/10.1177/1748006X221131128</a:t>
            </a:r>
            <a:r>
              <a:rPr lang="en-AU" sz="900" i="0" dirty="0">
                <a:solidFill>
                  <a:srgbClr val="555555"/>
                </a:solidFill>
                <a:effectLst/>
                <a:latin typeface="+mn-lt"/>
              </a:rPr>
              <a:t> </a:t>
            </a:r>
          </a:p>
          <a:p>
            <a:endParaRPr lang="en-AU" dirty="0"/>
          </a:p>
        </p:txBody>
      </p:sp>
    </p:spTree>
    <p:extLst>
      <p:ext uri="{BB962C8B-B14F-4D97-AF65-F5344CB8AC3E}">
        <p14:creationId xmlns:p14="http://schemas.microsoft.com/office/powerpoint/2010/main" val="33248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1E23E-81C1-95E1-62A5-A96D7F198145}"/>
              </a:ext>
            </a:extLst>
          </p:cNvPr>
          <p:cNvPicPr>
            <a:picLocks noChangeAspect="1"/>
          </p:cNvPicPr>
          <p:nvPr/>
        </p:nvPicPr>
        <p:blipFill rotWithShape="1">
          <a:blip r:embed="rId3"/>
          <a:srcRect b="71761"/>
          <a:stretch/>
        </p:blipFill>
        <p:spPr>
          <a:xfrm>
            <a:off x="125578" y="583064"/>
            <a:ext cx="1386053" cy="839603"/>
          </a:xfrm>
          <a:prstGeom prst="rect">
            <a:avLst/>
          </a:prstGeom>
          <a:ln>
            <a:solidFill>
              <a:srgbClr val="92D050"/>
            </a:solidFill>
          </a:ln>
        </p:spPr>
      </p:pic>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8621" y="69700"/>
            <a:ext cx="8553909" cy="386815"/>
          </a:xfrm>
        </p:spPr>
        <p:txBody>
          <a:bodyPr>
            <a:noAutofit/>
          </a:bodyPr>
          <a:lstStyle/>
          <a:p>
            <a:r>
              <a:rPr lang="en-AU" sz="2325" b="1" dirty="0">
                <a:solidFill>
                  <a:schemeClr val="tx1"/>
                </a:solidFill>
              </a:rPr>
              <a:t>MWO and FMEA (entity and relation) to KG pipeline</a:t>
            </a:r>
            <a:endParaRPr lang="en-US" sz="2325" b="1" dirty="0">
              <a:solidFill>
                <a:schemeClr val="tx1"/>
              </a:solidFill>
            </a:endParaRPr>
          </a:p>
        </p:txBody>
      </p:sp>
      <p:sp>
        <p:nvSpPr>
          <p:cNvPr id="11" name="TextBox 10">
            <a:extLst>
              <a:ext uri="{FF2B5EF4-FFF2-40B4-BE49-F238E27FC236}">
                <a16:creationId xmlns:a16="http://schemas.microsoft.com/office/drawing/2014/main" id="{C8234899-1138-14E5-A7A7-6C185A952FAA}"/>
              </a:ext>
            </a:extLst>
          </p:cNvPr>
          <p:cNvSpPr txBox="1"/>
          <p:nvPr/>
        </p:nvSpPr>
        <p:spPr>
          <a:xfrm>
            <a:off x="7648607" y="3665868"/>
            <a:ext cx="1475660" cy="577081"/>
          </a:xfrm>
          <a:prstGeom prst="rect">
            <a:avLst/>
          </a:prstGeom>
          <a:noFill/>
          <a:ln>
            <a:solidFill>
              <a:srgbClr val="92D050"/>
            </a:solidFill>
          </a:ln>
        </p:spPr>
        <p:txBody>
          <a:bodyPr wrap="square" rtlCol="0">
            <a:spAutoFit/>
          </a:bodyPr>
          <a:lstStyle/>
          <a:p>
            <a:r>
              <a:rPr lang="en-AU" sz="1050"/>
              <a:t>Query on Neo4J Knowledge Graph (KG)</a:t>
            </a:r>
          </a:p>
        </p:txBody>
      </p:sp>
      <p:sp>
        <p:nvSpPr>
          <p:cNvPr id="13" name="Arrow: Right 12">
            <a:extLst>
              <a:ext uri="{FF2B5EF4-FFF2-40B4-BE49-F238E27FC236}">
                <a16:creationId xmlns:a16="http://schemas.microsoft.com/office/drawing/2014/main" id="{D8DA12DF-E8FC-7E0D-AA59-21C7128BD516}"/>
              </a:ext>
            </a:extLst>
          </p:cNvPr>
          <p:cNvSpPr/>
          <p:nvPr/>
        </p:nvSpPr>
        <p:spPr>
          <a:xfrm>
            <a:off x="6814894" y="4012117"/>
            <a:ext cx="760491" cy="196913"/>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14" name="TextBox 13">
            <a:extLst>
              <a:ext uri="{FF2B5EF4-FFF2-40B4-BE49-F238E27FC236}">
                <a16:creationId xmlns:a16="http://schemas.microsoft.com/office/drawing/2014/main" id="{4B830015-BD15-A3FD-3182-EA6C115BD1A1}"/>
              </a:ext>
            </a:extLst>
          </p:cNvPr>
          <p:cNvSpPr txBox="1"/>
          <p:nvPr/>
        </p:nvSpPr>
        <p:spPr>
          <a:xfrm>
            <a:off x="6863201" y="3822936"/>
            <a:ext cx="670392" cy="253916"/>
          </a:xfrm>
          <a:prstGeom prst="rect">
            <a:avLst/>
          </a:prstGeom>
          <a:noFill/>
          <a:ln>
            <a:solidFill>
              <a:srgbClr val="92D050"/>
            </a:solidFill>
          </a:ln>
        </p:spPr>
        <p:txBody>
          <a:bodyPr wrap="square" rtlCol="0">
            <a:spAutoFit/>
          </a:bodyPr>
          <a:lstStyle/>
          <a:p>
            <a:r>
              <a:rPr lang="en-AU" sz="1050"/>
              <a:t>Puggle</a:t>
            </a:r>
          </a:p>
        </p:txBody>
      </p:sp>
      <p:sp>
        <p:nvSpPr>
          <p:cNvPr id="16" name="Arrow: Right 15">
            <a:extLst>
              <a:ext uri="{FF2B5EF4-FFF2-40B4-BE49-F238E27FC236}">
                <a16:creationId xmlns:a16="http://schemas.microsoft.com/office/drawing/2014/main" id="{36E5E55A-13AF-201C-8F3C-9CA573A1B9FC}"/>
              </a:ext>
            </a:extLst>
          </p:cNvPr>
          <p:cNvSpPr/>
          <p:nvPr/>
        </p:nvSpPr>
        <p:spPr>
          <a:xfrm rot="5400000">
            <a:off x="802321" y="1791093"/>
            <a:ext cx="532811"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17" name="TextBox 16">
            <a:extLst>
              <a:ext uri="{FF2B5EF4-FFF2-40B4-BE49-F238E27FC236}">
                <a16:creationId xmlns:a16="http://schemas.microsoft.com/office/drawing/2014/main" id="{DB609294-7034-C98A-3A5C-1D8CD3466A35}"/>
              </a:ext>
            </a:extLst>
          </p:cNvPr>
          <p:cNvSpPr txBox="1"/>
          <p:nvPr/>
        </p:nvSpPr>
        <p:spPr>
          <a:xfrm>
            <a:off x="1163523" y="1689895"/>
            <a:ext cx="1613965" cy="577081"/>
          </a:xfrm>
          <a:prstGeom prst="rect">
            <a:avLst/>
          </a:prstGeom>
          <a:noFill/>
          <a:ln>
            <a:solidFill>
              <a:srgbClr val="92D050"/>
            </a:solidFill>
          </a:ln>
        </p:spPr>
        <p:txBody>
          <a:bodyPr wrap="square" rtlCol="0">
            <a:spAutoFit/>
          </a:bodyPr>
          <a:lstStyle/>
          <a:p>
            <a:r>
              <a:rPr lang="en-AU" sz="1050"/>
              <a:t>Sample &amp; Pre-process </a:t>
            </a:r>
          </a:p>
          <a:p>
            <a:r>
              <a:rPr lang="en-AU" sz="1050"/>
              <a:t>(~500 from each data set)</a:t>
            </a:r>
          </a:p>
        </p:txBody>
      </p:sp>
      <p:sp>
        <p:nvSpPr>
          <p:cNvPr id="18" name="TextBox 17">
            <a:extLst>
              <a:ext uri="{FF2B5EF4-FFF2-40B4-BE49-F238E27FC236}">
                <a16:creationId xmlns:a16="http://schemas.microsoft.com/office/drawing/2014/main" id="{1113DD33-956C-C9EF-D30F-4FBE07AACEF5}"/>
              </a:ext>
            </a:extLst>
          </p:cNvPr>
          <p:cNvSpPr txBox="1"/>
          <p:nvPr/>
        </p:nvSpPr>
        <p:spPr>
          <a:xfrm>
            <a:off x="192580" y="789387"/>
            <a:ext cx="809927" cy="415498"/>
          </a:xfrm>
          <a:prstGeom prst="rect">
            <a:avLst/>
          </a:prstGeom>
          <a:solidFill>
            <a:schemeClr val="bg1"/>
          </a:solidFill>
          <a:ln>
            <a:solidFill>
              <a:srgbClr val="92D050"/>
            </a:solidFill>
          </a:ln>
        </p:spPr>
        <p:txBody>
          <a:bodyPr wrap="square" rtlCol="0">
            <a:spAutoFit/>
          </a:bodyPr>
          <a:lstStyle/>
          <a:p>
            <a:r>
              <a:rPr lang="en-AU" sz="1050"/>
              <a:t>105,100 MWOs</a:t>
            </a:r>
          </a:p>
        </p:txBody>
      </p:sp>
      <p:pic>
        <p:nvPicPr>
          <p:cNvPr id="6" name="Picture 5">
            <a:extLst>
              <a:ext uri="{FF2B5EF4-FFF2-40B4-BE49-F238E27FC236}">
                <a16:creationId xmlns:a16="http://schemas.microsoft.com/office/drawing/2014/main" id="{3CDEF8DF-8474-221D-9F35-31618B8BA451}"/>
              </a:ext>
            </a:extLst>
          </p:cNvPr>
          <p:cNvPicPr>
            <a:picLocks noChangeAspect="1"/>
          </p:cNvPicPr>
          <p:nvPr/>
        </p:nvPicPr>
        <p:blipFill rotWithShape="1">
          <a:blip r:embed="rId4"/>
          <a:srcRect b="49587"/>
          <a:stretch/>
        </p:blipFill>
        <p:spPr>
          <a:xfrm>
            <a:off x="1672762" y="583064"/>
            <a:ext cx="1502705" cy="980282"/>
          </a:xfrm>
          <a:prstGeom prst="rect">
            <a:avLst/>
          </a:prstGeom>
          <a:ln>
            <a:solidFill>
              <a:srgbClr val="92D050"/>
            </a:solidFill>
          </a:ln>
        </p:spPr>
      </p:pic>
      <p:sp>
        <p:nvSpPr>
          <p:cNvPr id="9" name="TextBox 8">
            <a:extLst>
              <a:ext uri="{FF2B5EF4-FFF2-40B4-BE49-F238E27FC236}">
                <a16:creationId xmlns:a16="http://schemas.microsoft.com/office/drawing/2014/main" id="{8FEAE1E4-5F2A-569B-DBCA-ABB9CC9F201D}"/>
              </a:ext>
            </a:extLst>
          </p:cNvPr>
          <p:cNvSpPr txBox="1"/>
          <p:nvPr/>
        </p:nvSpPr>
        <p:spPr>
          <a:xfrm>
            <a:off x="1805806" y="825439"/>
            <a:ext cx="1103364" cy="415498"/>
          </a:xfrm>
          <a:prstGeom prst="rect">
            <a:avLst/>
          </a:prstGeom>
          <a:solidFill>
            <a:schemeClr val="bg1"/>
          </a:solidFill>
          <a:ln>
            <a:solidFill>
              <a:srgbClr val="92D050"/>
            </a:solidFill>
          </a:ln>
        </p:spPr>
        <p:txBody>
          <a:bodyPr wrap="square" rtlCol="0">
            <a:spAutoFit/>
          </a:bodyPr>
          <a:lstStyle/>
          <a:p>
            <a:r>
              <a:rPr lang="en-AU" sz="1050"/>
              <a:t>103,000 FMEA’s</a:t>
            </a:r>
          </a:p>
        </p:txBody>
      </p:sp>
      <p:pic>
        <p:nvPicPr>
          <p:cNvPr id="19" name="Picture 18">
            <a:extLst>
              <a:ext uri="{FF2B5EF4-FFF2-40B4-BE49-F238E27FC236}">
                <a16:creationId xmlns:a16="http://schemas.microsoft.com/office/drawing/2014/main" id="{9210FD15-7508-E429-90FA-4A44313776F7}"/>
              </a:ext>
            </a:extLst>
          </p:cNvPr>
          <p:cNvPicPr>
            <a:picLocks noChangeAspect="1"/>
          </p:cNvPicPr>
          <p:nvPr/>
        </p:nvPicPr>
        <p:blipFill>
          <a:blip r:embed="rId5"/>
          <a:stretch>
            <a:fillRect/>
          </a:stretch>
        </p:blipFill>
        <p:spPr>
          <a:xfrm>
            <a:off x="258621" y="2240288"/>
            <a:ext cx="2548706" cy="1679206"/>
          </a:xfrm>
          <a:prstGeom prst="rect">
            <a:avLst/>
          </a:prstGeom>
          <a:ln>
            <a:solidFill>
              <a:srgbClr val="92D050"/>
            </a:solidFill>
          </a:ln>
        </p:spPr>
      </p:pic>
      <p:sp>
        <p:nvSpPr>
          <p:cNvPr id="23" name="TextBox 22">
            <a:extLst>
              <a:ext uri="{FF2B5EF4-FFF2-40B4-BE49-F238E27FC236}">
                <a16:creationId xmlns:a16="http://schemas.microsoft.com/office/drawing/2014/main" id="{9E254328-82BE-C137-A799-47ED2878A26E}"/>
              </a:ext>
            </a:extLst>
          </p:cNvPr>
          <p:cNvSpPr txBox="1"/>
          <p:nvPr/>
        </p:nvSpPr>
        <p:spPr>
          <a:xfrm>
            <a:off x="4865332" y="598413"/>
            <a:ext cx="1414454" cy="415498"/>
          </a:xfrm>
          <a:prstGeom prst="rect">
            <a:avLst/>
          </a:prstGeom>
          <a:solidFill>
            <a:schemeClr val="bg1"/>
          </a:solidFill>
          <a:ln>
            <a:solidFill>
              <a:srgbClr val="92D050"/>
            </a:solidFill>
          </a:ln>
        </p:spPr>
        <p:txBody>
          <a:bodyPr wrap="square" rtlCol="0">
            <a:spAutoFit/>
          </a:bodyPr>
          <a:lstStyle/>
          <a:p>
            <a:pPr algn="ctr"/>
            <a:r>
              <a:rPr lang="en-AU" sz="1050" err="1"/>
              <a:t>MaintIE</a:t>
            </a:r>
            <a:r>
              <a:rPr lang="en-AU" sz="1050"/>
              <a:t> – annotated MWO corpus</a:t>
            </a:r>
          </a:p>
        </p:txBody>
      </p:sp>
      <p:sp>
        <p:nvSpPr>
          <p:cNvPr id="26" name="Arrow: Right 25">
            <a:extLst>
              <a:ext uri="{FF2B5EF4-FFF2-40B4-BE49-F238E27FC236}">
                <a16:creationId xmlns:a16="http://schemas.microsoft.com/office/drawing/2014/main" id="{39187EF4-FFAF-89B1-2F03-510E2B30FE2A}"/>
              </a:ext>
            </a:extLst>
          </p:cNvPr>
          <p:cNvSpPr/>
          <p:nvPr/>
        </p:nvSpPr>
        <p:spPr>
          <a:xfrm rot="5400000">
            <a:off x="932123" y="4061474"/>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27" name="TextBox 26">
            <a:extLst>
              <a:ext uri="{FF2B5EF4-FFF2-40B4-BE49-F238E27FC236}">
                <a16:creationId xmlns:a16="http://schemas.microsoft.com/office/drawing/2014/main" id="{F609E8E1-B95A-DBC4-E92A-130E8A731F37}"/>
              </a:ext>
            </a:extLst>
          </p:cNvPr>
          <p:cNvSpPr txBox="1"/>
          <p:nvPr/>
        </p:nvSpPr>
        <p:spPr>
          <a:xfrm>
            <a:off x="258622" y="4364023"/>
            <a:ext cx="1982008" cy="415498"/>
          </a:xfrm>
          <a:prstGeom prst="rect">
            <a:avLst/>
          </a:prstGeom>
          <a:solidFill>
            <a:schemeClr val="bg1"/>
          </a:solidFill>
          <a:ln>
            <a:solidFill>
              <a:srgbClr val="92D050"/>
            </a:solidFill>
          </a:ln>
        </p:spPr>
        <p:txBody>
          <a:bodyPr wrap="square" rtlCol="0">
            <a:spAutoFit/>
          </a:bodyPr>
          <a:lstStyle/>
          <a:p>
            <a:r>
              <a:rPr lang="en-AU" sz="1050"/>
              <a:t>Gold annotated strategy test set</a:t>
            </a:r>
          </a:p>
        </p:txBody>
      </p:sp>
      <p:sp>
        <p:nvSpPr>
          <p:cNvPr id="29" name="TextBox 28">
            <a:extLst>
              <a:ext uri="{FF2B5EF4-FFF2-40B4-BE49-F238E27FC236}">
                <a16:creationId xmlns:a16="http://schemas.microsoft.com/office/drawing/2014/main" id="{E416DA0E-CD7E-A077-1FD4-D006D85DCD77}"/>
              </a:ext>
            </a:extLst>
          </p:cNvPr>
          <p:cNvSpPr txBox="1"/>
          <p:nvPr/>
        </p:nvSpPr>
        <p:spPr>
          <a:xfrm>
            <a:off x="493518" y="2604021"/>
            <a:ext cx="1613143" cy="738664"/>
          </a:xfrm>
          <a:prstGeom prst="rect">
            <a:avLst/>
          </a:prstGeom>
          <a:solidFill>
            <a:schemeClr val="accent6">
              <a:lumMod val="40000"/>
              <a:lumOff val="60000"/>
            </a:schemeClr>
          </a:solidFill>
          <a:ln>
            <a:solidFill>
              <a:srgbClr val="92D050"/>
            </a:solidFill>
          </a:ln>
        </p:spPr>
        <p:txBody>
          <a:bodyPr wrap="square" rtlCol="0">
            <a:spAutoFit/>
          </a:bodyPr>
          <a:lstStyle/>
          <a:p>
            <a:pPr algn="ctr"/>
            <a:endParaRPr lang="en-AU" sz="1050"/>
          </a:p>
          <a:p>
            <a:pPr algn="ctr"/>
            <a:r>
              <a:rPr lang="en-AU" sz="1050"/>
              <a:t>Industry expert annotation</a:t>
            </a:r>
          </a:p>
          <a:p>
            <a:pPr algn="ctr"/>
            <a:endParaRPr lang="en-AU" sz="1050"/>
          </a:p>
        </p:txBody>
      </p:sp>
      <p:pic>
        <p:nvPicPr>
          <p:cNvPr id="31" name="Picture 30">
            <a:extLst>
              <a:ext uri="{FF2B5EF4-FFF2-40B4-BE49-F238E27FC236}">
                <a16:creationId xmlns:a16="http://schemas.microsoft.com/office/drawing/2014/main" id="{4CA38014-C9B7-25B7-9991-D99FC7C85353}"/>
              </a:ext>
            </a:extLst>
          </p:cNvPr>
          <p:cNvPicPr>
            <a:picLocks noChangeAspect="1"/>
          </p:cNvPicPr>
          <p:nvPr/>
        </p:nvPicPr>
        <p:blipFill>
          <a:blip r:embed="rId6"/>
          <a:stretch>
            <a:fillRect/>
          </a:stretch>
        </p:blipFill>
        <p:spPr>
          <a:xfrm>
            <a:off x="4421981" y="1476609"/>
            <a:ext cx="2387198" cy="1185552"/>
          </a:xfrm>
          <a:prstGeom prst="rect">
            <a:avLst/>
          </a:prstGeom>
          <a:ln>
            <a:solidFill>
              <a:srgbClr val="92D050"/>
            </a:solidFill>
          </a:ln>
        </p:spPr>
      </p:pic>
      <p:sp>
        <p:nvSpPr>
          <p:cNvPr id="32" name="Arrow: Right 31">
            <a:extLst>
              <a:ext uri="{FF2B5EF4-FFF2-40B4-BE49-F238E27FC236}">
                <a16:creationId xmlns:a16="http://schemas.microsoft.com/office/drawing/2014/main" id="{DA7B5828-9B41-F5C9-6872-2C57BB102B53}"/>
              </a:ext>
            </a:extLst>
          </p:cNvPr>
          <p:cNvSpPr/>
          <p:nvPr/>
        </p:nvSpPr>
        <p:spPr>
          <a:xfrm rot="5400000">
            <a:off x="5341431" y="1115998"/>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33" name="TextBox 32">
            <a:extLst>
              <a:ext uri="{FF2B5EF4-FFF2-40B4-BE49-F238E27FC236}">
                <a16:creationId xmlns:a16="http://schemas.microsoft.com/office/drawing/2014/main" id="{31E6F410-5035-6B0B-04AA-BE9005250A98}"/>
              </a:ext>
            </a:extLst>
          </p:cNvPr>
          <p:cNvSpPr txBox="1"/>
          <p:nvPr/>
        </p:nvSpPr>
        <p:spPr>
          <a:xfrm>
            <a:off x="5085764" y="1810828"/>
            <a:ext cx="986828" cy="415498"/>
          </a:xfrm>
          <a:prstGeom prst="rect">
            <a:avLst/>
          </a:prstGeom>
          <a:solidFill>
            <a:schemeClr val="bg1"/>
          </a:solidFill>
          <a:ln>
            <a:solidFill>
              <a:srgbClr val="92D050"/>
            </a:solidFill>
          </a:ln>
        </p:spPr>
        <p:txBody>
          <a:bodyPr wrap="square" rtlCol="0">
            <a:spAutoFit/>
          </a:bodyPr>
          <a:lstStyle/>
          <a:p>
            <a:r>
              <a:rPr lang="en-AU" sz="1050"/>
              <a:t>SPERT transformer</a:t>
            </a:r>
          </a:p>
        </p:txBody>
      </p:sp>
      <p:sp>
        <p:nvSpPr>
          <p:cNvPr id="34" name="TextBox 33">
            <a:extLst>
              <a:ext uri="{FF2B5EF4-FFF2-40B4-BE49-F238E27FC236}">
                <a16:creationId xmlns:a16="http://schemas.microsoft.com/office/drawing/2014/main" id="{FECB2F43-E85D-BA82-7F06-D59C3F3B47D2}"/>
              </a:ext>
            </a:extLst>
          </p:cNvPr>
          <p:cNvSpPr txBox="1"/>
          <p:nvPr/>
        </p:nvSpPr>
        <p:spPr>
          <a:xfrm>
            <a:off x="4496968" y="3147784"/>
            <a:ext cx="2248655" cy="415498"/>
          </a:xfrm>
          <a:prstGeom prst="rect">
            <a:avLst/>
          </a:prstGeom>
          <a:solidFill>
            <a:schemeClr val="bg1"/>
          </a:solidFill>
          <a:ln>
            <a:solidFill>
              <a:srgbClr val="92D050"/>
            </a:solidFill>
          </a:ln>
        </p:spPr>
        <p:txBody>
          <a:bodyPr wrap="square" rtlCol="0">
            <a:spAutoFit/>
          </a:bodyPr>
          <a:lstStyle/>
          <a:p>
            <a:pPr algn="ctr"/>
            <a:r>
              <a:rPr lang="en-AU" sz="1050"/>
              <a:t>Fine-tuned maintenance-language model</a:t>
            </a:r>
          </a:p>
        </p:txBody>
      </p:sp>
      <p:sp>
        <p:nvSpPr>
          <p:cNvPr id="35" name="Arrow: Right 34">
            <a:extLst>
              <a:ext uri="{FF2B5EF4-FFF2-40B4-BE49-F238E27FC236}">
                <a16:creationId xmlns:a16="http://schemas.microsoft.com/office/drawing/2014/main" id="{5FBD8F0B-9BC3-04CB-15BE-E5FFDFCB631E}"/>
              </a:ext>
            </a:extLst>
          </p:cNvPr>
          <p:cNvSpPr/>
          <p:nvPr/>
        </p:nvSpPr>
        <p:spPr>
          <a:xfrm rot="5400000">
            <a:off x="5329869" y="2802773"/>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cxnSp>
        <p:nvCxnSpPr>
          <p:cNvPr id="37" name="Straight Arrow Connector 36">
            <a:extLst>
              <a:ext uri="{FF2B5EF4-FFF2-40B4-BE49-F238E27FC236}">
                <a16:creationId xmlns:a16="http://schemas.microsoft.com/office/drawing/2014/main" id="{5EF38B2F-5B26-02E8-0D86-DE673779C6E2}"/>
              </a:ext>
            </a:extLst>
          </p:cNvPr>
          <p:cNvCxnSpPr>
            <a:cxnSpLocks/>
            <a:stCxn id="6" idx="3"/>
            <a:endCxn id="34" idx="1"/>
          </p:cNvCxnSpPr>
          <p:nvPr/>
        </p:nvCxnSpPr>
        <p:spPr>
          <a:xfrm>
            <a:off x="3175467" y="1073205"/>
            <a:ext cx="1321501" cy="2282328"/>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686CD80-88B9-11B1-354D-38C7B1C4D2CC}"/>
              </a:ext>
            </a:extLst>
          </p:cNvPr>
          <p:cNvSpPr txBox="1"/>
          <p:nvPr/>
        </p:nvSpPr>
        <p:spPr>
          <a:xfrm>
            <a:off x="4526942" y="3996520"/>
            <a:ext cx="2248655" cy="253916"/>
          </a:xfrm>
          <a:prstGeom prst="rect">
            <a:avLst/>
          </a:prstGeom>
          <a:solidFill>
            <a:schemeClr val="bg1"/>
          </a:solidFill>
          <a:ln>
            <a:solidFill>
              <a:srgbClr val="92D050"/>
            </a:solidFill>
          </a:ln>
        </p:spPr>
        <p:txBody>
          <a:bodyPr wrap="square" rtlCol="0">
            <a:spAutoFit/>
          </a:bodyPr>
          <a:lstStyle/>
          <a:p>
            <a:pPr algn="ctr"/>
            <a:r>
              <a:rPr lang="en-AU" sz="1050"/>
              <a:t>Company annotated corpus </a:t>
            </a:r>
          </a:p>
        </p:txBody>
      </p:sp>
      <p:sp>
        <p:nvSpPr>
          <p:cNvPr id="48" name="Arrow: Right 47">
            <a:extLst>
              <a:ext uri="{FF2B5EF4-FFF2-40B4-BE49-F238E27FC236}">
                <a16:creationId xmlns:a16="http://schemas.microsoft.com/office/drawing/2014/main" id="{6DA291B7-ABC6-589C-E35C-8B2A337F5218}"/>
              </a:ext>
            </a:extLst>
          </p:cNvPr>
          <p:cNvSpPr/>
          <p:nvPr/>
        </p:nvSpPr>
        <p:spPr>
          <a:xfrm rot="5400000">
            <a:off x="5339034" y="3672655"/>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cxnSp>
        <p:nvCxnSpPr>
          <p:cNvPr id="50" name="Connector: Elbow 49">
            <a:extLst>
              <a:ext uri="{FF2B5EF4-FFF2-40B4-BE49-F238E27FC236}">
                <a16:creationId xmlns:a16="http://schemas.microsoft.com/office/drawing/2014/main" id="{02335A74-ABC2-F14F-6391-8DDF490FC0D0}"/>
              </a:ext>
            </a:extLst>
          </p:cNvPr>
          <p:cNvCxnSpPr>
            <a:cxnSpLocks/>
            <a:stCxn id="27" idx="3"/>
            <a:endCxn id="51" idx="2"/>
          </p:cNvCxnSpPr>
          <p:nvPr/>
        </p:nvCxnSpPr>
        <p:spPr>
          <a:xfrm>
            <a:off x="2240630" y="4571772"/>
            <a:ext cx="3374951" cy="281571"/>
          </a:xfrm>
          <a:prstGeom prst="bentConnector4">
            <a:avLst>
              <a:gd name="adj1" fmla="val 15763"/>
              <a:gd name="adj2" fmla="val 181187"/>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B8AB66E-3529-DC24-B769-E9257006D65E}"/>
              </a:ext>
            </a:extLst>
          </p:cNvPr>
          <p:cNvSpPr txBox="1"/>
          <p:nvPr/>
        </p:nvSpPr>
        <p:spPr>
          <a:xfrm>
            <a:off x="4491253" y="4599427"/>
            <a:ext cx="2248655" cy="253916"/>
          </a:xfrm>
          <a:prstGeom prst="rect">
            <a:avLst/>
          </a:prstGeom>
          <a:solidFill>
            <a:schemeClr val="bg1"/>
          </a:solidFill>
          <a:ln>
            <a:solidFill>
              <a:srgbClr val="92D050"/>
            </a:solidFill>
          </a:ln>
        </p:spPr>
        <p:txBody>
          <a:bodyPr wrap="square" rtlCol="0">
            <a:spAutoFit/>
          </a:bodyPr>
          <a:lstStyle/>
          <a:p>
            <a:pPr algn="ctr"/>
            <a:r>
              <a:rPr lang="en-AU" sz="1050"/>
              <a:t>Annotation model performance</a:t>
            </a:r>
          </a:p>
        </p:txBody>
      </p:sp>
      <p:sp>
        <p:nvSpPr>
          <p:cNvPr id="53" name="Arrow: Right 52">
            <a:extLst>
              <a:ext uri="{FF2B5EF4-FFF2-40B4-BE49-F238E27FC236}">
                <a16:creationId xmlns:a16="http://schemas.microsoft.com/office/drawing/2014/main" id="{176496B7-2240-41BB-8F3E-1AE49F3ADEB7}"/>
              </a:ext>
            </a:extLst>
          </p:cNvPr>
          <p:cNvSpPr/>
          <p:nvPr/>
        </p:nvSpPr>
        <p:spPr>
          <a:xfrm rot="5400000">
            <a:off x="5350597" y="4332232"/>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54" name="TextBox 53">
            <a:extLst>
              <a:ext uri="{FF2B5EF4-FFF2-40B4-BE49-F238E27FC236}">
                <a16:creationId xmlns:a16="http://schemas.microsoft.com/office/drawing/2014/main" id="{529FE096-EED1-5CA8-A041-823DAA2B913B}"/>
              </a:ext>
            </a:extLst>
          </p:cNvPr>
          <p:cNvSpPr txBox="1"/>
          <p:nvPr/>
        </p:nvSpPr>
        <p:spPr>
          <a:xfrm>
            <a:off x="2909170" y="3772487"/>
            <a:ext cx="1025759" cy="900246"/>
          </a:xfrm>
          <a:prstGeom prst="rect">
            <a:avLst/>
          </a:prstGeom>
          <a:solidFill>
            <a:schemeClr val="accent6">
              <a:lumMod val="40000"/>
              <a:lumOff val="60000"/>
            </a:schemeClr>
          </a:solidFill>
          <a:ln>
            <a:solidFill>
              <a:srgbClr val="92D050"/>
            </a:solidFill>
          </a:ln>
        </p:spPr>
        <p:txBody>
          <a:bodyPr wrap="square" rtlCol="0">
            <a:spAutoFit/>
          </a:bodyPr>
          <a:lstStyle/>
          <a:p>
            <a:r>
              <a:rPr lang="en-AU" sz="1050"/>
              <a:t>Additional annotation to improve model performance</a:t>
            </a:r>
          </a:p>
        </p:txBody>
      </p:sp>
      <p:cxnSp>
        <p:nvCxnSpPr>
          <p:cNvPr id="56" name="Connector: Elbow 55">
            <a:extLst>
              <a:ext uri="{FF2B5EF4-FFF2-40B4-BE49-F238E27FC236}">
                <a16:creationId xmlns:a16="http://schemas.microsoft.com/office/drawing/2014/main" id="{00C52558-A1B0-2DDD-0F39-D30AA5D45516}"/>
              </a:ext>
            </a:extLst>
          </p:cNvPr>
          <p:cNvCxnSpPr>
            <a:stCxn id="29" idx="3"/>
            <a:endCxn id="54" idx="1"/>
          </p:cNvCxnSpPr>
          <p:nvPr/>
        </p:nvCxnSpPr>
        <p:spPr>
          <a:xfrm>
            <a:off x="2106661" y="2973353"/>
            <a:ext cx="802509" cy="1249257"/>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654B73A-42CC-FAB8-9DB2-5DC1E808CFF7}"/>
              </a:ext>
            </a:extLst>
          </p:cNvPr>
          <p:cNvCxnSpPr>
            <a:cxnSpLocks/>
            <a:stCxn id="54" idx="3"/>
            <a:endCxn id="34" idx="1"/>
          </p:cNvCxnSpPr>
          <p:nvPr/>
        </p:nvCxnSpPr>
        <p:spPr>
          <a:xfrm flipV="1">
            <a:off x="3934929" y="3355533"/>
            <a:ext cx="562039" cy="867077"/>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846A0EF-2263-8584-58C0-47CA9B19F975}"/>
              </a:ext>
            </a:extLst>
          </p:cNvPr>
          <p:cNvCxnSpPr/>
          <p:nvPr/>
        </p:nvCxnSpPr>
        <p:spPr>
          <a:xfrm rot="10800000">
            <a:off x="3934930" y="4265742"/>
            <a:ext cx="556324" cy="440594"/>
          </a:xfrm>
          <a:prstGeom prst="bentConnector3">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8BC00E1B-EBA3-5BAB-4AD8-E6FF8CB08EB1}"/>
              </a:ext>
            </a:extLst>
          </p:cNvPr>
          <p:cNvPicPr>
            <a:picLocks noChangeAspect="1"/>
          </p:cNvPicPr>
          <p:nvPr/>
        </p:nvPicPr>
        <p:blipFill>
          <a:blip r:embed="rId7"/>
          <a:stretch>
            <a:fillRect/>
          </a:stretch>
        </p:blipFill>
        <p:spPr>
          <a:xfrm>
            <a:off x="7450990" y="2604021"/>
            <a:ext cx="1555136" cy="972270"/>
          </a:xfrm>
          <a:prstGeom prst="rect">
            <a:avLst/>
          </a:prstGeom>
          <a:ln>
            <a:solidFill>
              <a:srgbClr val="92D050"/>
            </a:solidFill>
          </a:ln>
        </p:spPr>
      </p:pic>
      <p:sp>
        <p:nvSpPr>
          <p:cNvPr id="67" name="TextBox 66">
            <a:extLst>
              <a:ext uri="{FF2B5EF4-FFF2-40B4-BE49-F238E27FC236}">
                <a16:creationId xmlns:a16="http://schemas.microsoft.com/office/drawing/2014/main" id="{0B6083B0-C458-0773-A9F0-6F295BDF5F17}"/>
              </a:ext>
            </a:extLst>
          </p:cNvPr>
          <p:cNvSpPr txBox="1"/>
          <p:nvPr/>
        </p:nvSpPr>
        <p:spPr>
          <a:xfrm>
            <a:off x="7575385" y="1609185"/>
            <a:ext cx="1376514" cy="900246"/>
          </a:xfrm>
          <a:prstGeom prst="rect">
            <a:avLst/>
          </a:prstGeom>
          <a:solidFill>
            <a:schemeClr val="bg1"/>
          </a:solidFill>
          <a:ln>
            <a:solidFill>
              <a:srgbClr val="92D050"/>
            </a:solidFill>
          </a:ln>
        </p:spPr>
        <p:txBody>
          <a:bodyPr wrap="square" rtlCol="0">
            <a:spAutoFit/>
          </a:bodyPr>
          <a:lstStyle/>
          <a:p>
            <a:r>
              <a:rPr lang="en-AU" sz="1050"/>
              <a:t>Connect annotated</a:t>
            </a:r>
          </a:p>
          <a:p>
            <a:r>
              <a:rPr lang="en-AU" sz="1050"/>
              <a:t>KG – 105,100 MWOs +</a:t>
            </a:r>
          </a:p>
          <a:p>
            <a:r>
              <a:rPr lang="en-AU" sz="1050"/>
              <a:t>KG – 103,000 </a:t>
            </a:r>
          </a:p>
          <a:p>
            <a:r>
              <a:rPr lang="en-AU" sz="1050"/>
              <a:t>FMEAs in KG </a:t>
            </a:r>
          </a:p>
        </p:txBody>
      </p:sp>
      <p:sp>
        <p:nvSpPr>
          <p:cNvPr id="4" name="TextBox 3">
            <a:extLst>
              <a:ext uri="{FF2B5EF4-FFF2-40B4-BE49-F238E27FC236}">
                <a16:creationId xmlns:a16="http://schemas.microsoft.com/office/drawing/2014/main" id="{6FE005AB-8CB7-2312-05CC-67C84700F604}"/>
              </a:ext>
            </a:extLst>
          </p:cNvPr>
          <p:cNvSpPr txBox="1"/>
          <p:nvPr/>
        </p:nvSpPr>
        <p:spPr>
          <a:xfrm>
            <a:off x="6906015" y="652608"/>
            <a:ext cx="2039398" cy="646331"/>
          </a:xfrm>
          <a:prstGeom prst="rect">
            <a:avLst/>
          </a:prstGeom>
          <a:noFill/>
        </p:spPr>
        <p:txBody>
          <a:bodyPr wrap="square" rtlCol="0">
            <a:spAutoFit/>
          </a:bodyPr>
          <a:lstStyle/>
          <a:p>
            <a:r>
              <a:rPr lang="en-AU" sz="1200" dirty="0">
                <a:solidFill>
                  <a:schemeClr val="accent1">
                    <a:lumMod val="75000"/>
                  </a:schemeClr>
                </a:solidFill>
              </a:rPr>
              <a:t>Uses all openly available tools. See end slide for links</a:t>
            </a:r>
          </a:p>
        </p:txBody>
      </p:sp>
    </p:spTree>
    <p:extLst>
      <p:ext uri="{BB962C8B-B14F-4D97-AF65-F5344CB8AC3E}">
        <p14:creationId xmlns:p14="http://schemas.microsoft.com/office/powerpoint/2010/main" val="2830109656"/>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14429" y="15912"/>
            <a:ext cx="9152408" cy="386815"/>
          </a:xfrm>
        </p:spPr>
        <p:txBody>
          <a:bodyPr>
            <a:noAutofit/>
          </a:bodyPr>
          <a:lstStyle/>
          <a:p>
            <a:r>
              <a:rPr lang="en-AU" sz="2325" b="1" dirty="0">
                <a:solidFill>
                  <a:schemeClr val="tx1"/>
                </a:solidFill>
              </a:rPr>
              <a:t>Automatically identify ‘state of equipment’ from texts</a:t>
            </a:r>
            <a:endParaRPr lang="en-US" sz="2325" b="1" dirty="0">
              <a:solidFill>
                <a:schemeClr val="tx1"/>
              </a:solidFill>
            </a:endParaRPr>
          </a:p>
        </p:txBody>
      </p:sp>
      <p:pic>
        <p:nvPicPr>
          <p:cNvPr id="3" name="Picture 2">
            <a:extLst>
              <a:ext uri="{FF2B5EF4-FFF2-40B4-BE49-F238E27FC236}">
                <a16:creationId xmlns:a16="http://schemas.microsoft.com/office/drawing/2014/main" id="{89C16F68-2096-BDAB-8D69-D082668D3C95}"/>
              </a:ext>
            </a:extLst>
          </p:cNvPr>
          <p:cNvPicPr>
            <a:picLocks noChangeAspect="1"/>
          </p:cNvPicPr>
          <p:nvPr/>
        </p:nvPicPr>
        <p:blipFill rotWithShape="1">
          <a:blip r:embed="rId3"/>
          <a:srcRect b="71761"/>
          <a:stretch/>
        </p:blipFill>
        <p:spPr>
          <a:xfrm>
            <a:off x="5172394" y="966640"/>
            <a:ext cx="1386053" cy="839603"/>
          </a:xfrm>
          <a:prstGeom prst="rect">
            <a:avLst/>
          </a:prstGeom>
          <a:ln>
            <a:solidFill>
              <a:srgbClr val="92D050"/>
            </a:solidFill>
          </a:ln>
        </p:spPr>
      </p:pic>
      <p:pic>
        <p:nvPicPr>
          <p:cNvPr id="4" name="Picture 3">
            <a:extLst>
              <a:ext uri="{FF2B5EF4-FFF2-40B4-BE49-F238E27FC236}">
                <a16:creationId xmlns:a16="http://schemas.microsoft.com/office/drawing/2014/main" id="{D14F46EB-E7A3-98D5-5AAC-EB937CF12142}"/>
              </a:ext>
            </a:extLst>
          </p:cNvPr>
          <p:cNvPicPr>
            <a:picLocks noChangeAspect="1"/>
          </p:cNvPicPr>
          <p:nvPr/>
        </p:nvPicPr>
        <p:blipFill rotWithShape="1">
          <a:blip r:embed="rId4"/>
          <a:srcRect b="49587"/>
          <a:stretch/>
        </p:blipFill>
        <p:spPr>
          <a:xfrm>
            <a:off x="124918" y="926343"/>
            <a:ext cx="1502705" cy="980282"/>
          </a:xfrm>
          <a:prstGeom prst="rect">
            <a:avLst/>
          </a:prstGeom>
          <a:ln>
            <a:solidFill>
              <a:srgbClr val="92D050"/>
            </a:solidFill>
          </a:ln>
        </p:spPr>
      </p:pic>
      <p:pic>
        <p:nvPicPr>
          <p:cNvPr id="11" name="Picture 10">
            <a:extLst>
              <a:ext uri="{FF2B5EF4-FFF2-40B4-BE49-F238E27FC236}">
                <a16:creationId xmlns:a16="http://schemas.microsoft.com/office/drawing/2014/main" id="{B36751BB-ED86-AA60-799C-43638A372935}"/>
              </a:ext>
            </a:extLst>
          </p:cNvPr>
          <p:cNvPicPr>
            <a:picLocks noChangeAspect="1"/>
          </p:cNvPicPr>
          <p:nvPr/>
        </p:nvPicPr>
        <p:blipFill>
          <a:blip r:embed="rId5"/>
          <a:stretch>
            <a:fillRect/>
          </a:stretch>
        </p:blipFill>
        <p:spPr>
          <a:xfrm>
            <a:off x="6633422" y="1022110"/>
            <a:ext cx="2393156" cy="728663"/>
          </a:xfrm>
          <a:prstGeom prst="rect">
            <a:avLst/>
          </a:prstGeom>
        </p:spPr>
      </p:pic>
      <p:pic>
        <p:nvPicPr>
          <p:cNvPr id="13" name="Picture 12">
            <a:extLst>
              <a:ext uri="{FF2B5EF4-FFF2-40B4-BE49-F238E27FC236}">
                <a16:creationId xmlns:a16="http://schemas.microsoft.com/office/drawing/2014/main" id="{A64914E2-7786-3C0B-810E-16B48CC22615}"/>
              </a:ext>
            </a:extLst>
          </p:cNvPr>
          <p:cNvPicPr>
            <a:picLocks noChangeAspect="1"/>
          </p:cNvPicPr>
          <p:nvPr/>
        </p:nvPicPr>
        <p:blipFill>
          <a:blip r:embed="rId6"/>
          <a:stretch>
            <a:fillRect/>
          </a:stretch>
        </p:blipFill>
        <p:spPr>
          <a:xfrm>
            <a:off x="1675001" y="1092237"/>
            <a:ext cx="3028950" cy="814388"/>
          </a:xfrm>
          <a:prstGeom prst="rect">
            <a:avLst/>
          </a:prstGeom>
        </p:spPr>
      </p:pic>
      <p:sp>
        <p:nvSpPr>
          <p:cNvPr id="14" name="TextBox 13">
            <a:extLst>
              <a:ext uri="{FF2B5EF4-FFF2-40B4-BE49-F238E27FC236}">
                <a16:creationId xmlns:a16="http://schemas.microsoft.com/office/drawing/2014/main" id="{9C23A02F-B287-A7D7-860A-BBD41256F9D2}"/>
              </a:ext>
            </a:extLst>
          </p:cNvPr>
          <p:cNvSpPr txBox="1"/>
          <p:nvPr/>
        </p:nvSpPr>
        <p:spPr>
          <a:xfrm>
            <a:off x="6633422" y="745111"/>
            <a:ext cx="1386053" cy="253916"/>
          </a:xfrm>
          <a:prstGeom prst="rect">
            <a:avLst/>
          </a:prstGeom>
          <a:noFill/>
        </p:spPr>
        <p:txBody>
          <a:bodyPr wrap="square" rtlCol="0">
            <a:spAutoFit/>
          </a:bodyPr>
          <a:lstStyle/>
          <a:p>
            <a:r>
              <a:rPr lang="en-AU" sz="1050"/>
              <a:t>MWO</a:t>
            </a:r>
          </a:p>
        </p:txBody>
      </p:sp>
      <p:sp>
        <p:nvSpPr>
          <p:cNvPr id="15" name="TextBox 14">
            <a:extLst>
              <a:ext uri="{FF2B5EF4-FFF2-40B4-BE49-F238E27FC236}">
                <a16:creationId xmlns:a16="http://schemas.microsoft.com/office/drawing/2014/main" id="{ED1C0D1F-6856-C7FD-8F9E-1BBB0339DB6F}"/>
              </a:ext>
            </a:extLst>
          </p:cNvPr>
          <p:cNvSpPr txBox="1"/>
          <p:nvPr/>
        </p:nvSpPr>
        <p:spPr>
          <a:xfrm>
            <a:off x="1675001" y="801584"/>
            <a:ext cx="1386053" cy="253916"/>
          </a:xfrm>
          <a:prstGeom prst="rect">
            <a:avLst/>
          </a:prstGeom>
          <a:noFill/>
        </p:spPr>
        <p:txBody>
          <a:bodyPr wrap="square" rtlCol="0">
            <a:spAutoFit/>
          </a:bodyPr>
          <a:lstStyle/>
          <a:p>
            <a:r>
              <a:rPr lang="en-AU" sz="1050"/>
              <a:t>FMEA</a:t>
            </a:r>
          </a:p>
        </p:txBody>
      </p:sp>
      <p:sp>
        <p:nvSpPr>
          <p:cNvPr id="16" name="TextBox 15">
            <a:extLst>
              <a:ext uri="{FF2B5EF4-FFF2-40B4-BE49-F238E27FC236}">
                <a16:creationId xmlns:a16="http://schemas.microsoft.com/office/drawing/2014/main" id="{AF5162A2-BBDA-D666-2A2F-7C81D35085FD}"/>
              </a:ext>
            </a:extLst>
          </p:cNvPr>
          <p:cNvSpPr txBox="1"/>
          <p:nvPr/>
        </p:nvSpPr>
        <p:spPr>
          <a:xfrm>
            <a:off x="2394585" y="2105558"/>
            <a:ext cx="5624890" cy="253916"/>
          </a:xfrm>
          <a:prstGeom prst="rect">
            <a:avLst/>
          </a:prstGeom>
          <a:noFill/>
        </p:spPr>
        <p:txBody>
          <a:bodyPr wrap="square" rtlCol="0">
            <a:spAutoFit/>
          </a:bodyPr>
          <a:lstStyle/>
          <a:p>
            <a:pPr algn="ctr"/>
            <a:r>
              <a:rPr lang="en-AU" sz="1050" b="1" i="1"/>
              <a:t>Ability to check if a state anticipated in strategy is realised in a MWO event</a:t>
            </a:r>
          </a:p>
        </p:txBody>
      </p:sp>
      <p:cxnSp>
        <p:nvCxnSpPr>
          <p:cNvPr id="18" name="Straight Arrow Connector 17">
            <a:extLst>
              <a:ext uri="{FF2B5EF4-FFF2-40B4-BE49-F238E27FC236}">
                <a16:creationId xmlns:a16="http://schemas.microsoft.com/office/drawing/2014/main" id="{9EE21541-8E75-5608-6062-54C1865B63A4}"/>
              </a:ext>
            </a:extLst>
          </p:cNvPr>
          <p:cNvCxnSpPr/>
          <p:nvPr/>
        </p:nvCxnSpPr>
        <p:spPr>
          <a:xfrm flipH="1" flipV="1">
            <a:off x="3738322" y="1750773"/>
            <a:ext cx="546002" cy="361565"/>
          </a:xfrm>
          <a:prstGeom prst="straightConnector1">
            <a:avLst/>
          </a:prstGeom>
          <a:ln w="57150">
            <a:solidFill>
              <a:srgbClr val="21663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992628-7B23-59A3-EC1C-4A6F6C269865}"/>
              </a:ext>
            </a:extLst>
          </p:cNvPr>
          <p:cNvCxnSpPr>
            <a:cxnSpLocks/>
          </p:cNvCxnSpPr>
          <p:nvPr/>
        </p:nvCxnSpPr>
        <p:spPr>
          <a:xfrm flipV="1">
            <a:off x="6480424" y="1688009"/>
            <a:ext cx="693506" cy="395232"/>
          </a:xfrm>
          <a:prstGeom prst="straightConnector1">
            <a:avLst/>
          </a:prstGeom>
          <a:ln w="57150">
            <a:solidFill>
              <a:srgbClr val="216639"/>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group of circles with text on them&#10;&#10;Description automatically generated">
            <a:extLst>
              <a:ext uri="{FF2B5EF4-FFF2-40B4-BE49-F238E27FC236}">
                <a16:creationId xmlns:a16="http://schemas.microsoft.com/office/drawing/2014/main" id="{31F881E6-79E1-2828-8858-B015EF4FF8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8759" y="2834220"/>
            <a:ext cx="4287819" cy="2021319"/>
          </a:xfrm>
          <a:prstGeom prst="rect">
            <a:avLst/>
          </a:prstGeom>
          <a:ln>
            <a:solidFill>
              <a:srgbClr val="216639"/>
            </a:solidFill>
          </a:ln>
        </p:spPr>
      </p:pic>
      <p:pic>
        <p:nvPicPr>
          <p:cNvPr id="27" name="Picture 26" descr="A group of circles with words&#10;&#10;Description automatically generated">
            <a:extLst>
              <a:ext uri="{FF2B5EF4-FFF2-40B4-BE49-F238E27FC236}">
                <a16:creationId xmlns:a16="http://schemas.microsoft.com/office/drawing/2014/main" id="{D8409A1A-DCFA-2BFB-DB23-F7C7743F8E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880" y="2834220"/>
            <a:ext cx="4239084" cy="2021319"/>
          </a:xfrm>
          <a:prstGeom prst="rect">
            <a:avLst/>
          </a:prstGeom>
          <a:ln>
            <a:solidFill>
              <a:srgbClr val="216639"/>
            </a:solidFill>
          </a:ln>
        </p:spPr>
      </p:pic>
      <p:sp>
        <p:nvSpPr>
          <p:cNvPr id="28" name="TextBox 27">
            <a:extLst>
              <a:ext uri="{FF2B5EF4-FFF2-40B4-BE49-F238E27FC236}">
                <a16:creationId xmlns:a16="http://schemas.microsoft.com/office/drawing/2014/main" id="{12FF23FD-BE2B-41D1-EEB2-A94F595A1AF3}"/>
              </a:ext>
            </a:extLst>
          </p:cNvPr>
          <p:cNvSpPr txBox="1"/>
          <p:nvPr/>
        </p:nvSpPr>
        <p:spPr>
          <a:xfrm>
            <a:off x="4527546" y="2597987"/>
            <a:ext cx="4413245" cy="253916"/>
          </a:xfrm>
          <a:prstGeom prst="rect">
            <a:avLst/>
          </a:prstGeom>
          <a:noFill/>
        </p:spPr>
        <p:txBody>
          <a:bodyPr wrap="square" rtlCol="0">
            <a:spAutoFit/>
          </a:bodyPr>
          <a:lstStyle/>
          <a:p>
            <a:pPr algn="ctr"/>
            <a:r>
              <a:rPr lang="en-AU" sz="1050" i="1"/>
              <a:t>Identify how states are described in MWOs</a:t>
            </a:r>
          </a:p>
        </p:txBody>
      </p:sp>
      <p:sp>
        <p:nvSpPr>
          <p:cNvPr id="29" name="TextBox 28">
            <a:extLst>
              <a:ext uri="{FF2B5EF4-FFF2-40B4-BE49-F238E27FC236}">
                <a16:creationId xmlns:a16="http://schemas.microsoft.com/office/drawing/2014/main" id="{A0AEF335-FC52-188B-6A25-C2B89D3ED507}"/>
              </a:ext>
            </a:extLst>
          </p:cNvPr>
          <p:cNvSpPr txBox="1"/>
          <p:nvPr/>
        </p:nvSpPr>
        <p:spPr>
          <a:xfrm>
            <a:off x="114301" y="2609236"/>
            <a:ext cx="4413245" cy="253916"/>
          </a:xfrm>
          <a:prstGeom prst="rect">
            <a:avLst/>
          </a:prstGeom>
          <a:noFill/>
        </p:spPr>
        <p:txBody>
          <a:bodyPr wrap="square" rtlCol="0">
            <a:spAutoFit/>
          </a:bodyPr>
          <a:lstStyle/>
          <a:p>
            <a:pPr algn="ctr"/>
            <a:r>
              <a:rPr lang="en-AU" sz="1050" i="1"/>
              <a:t>Identify how states are described in FMEAs</a:t>
            </a:r>
          </a:p>
        </p:txBody>
      </p:sp>
    </p:spTree>
    <p:extLst>
      <p:ext uri="{BB962C8B-B14F-4D97-AF65-F5344CB8AC3E}">
        <p14:creationId xmlns:p14="http://schemas.microsoft.com/office/powerpoint/2010/main" val="2875203370"/>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5282B9-77BE-4F04-BDDD-F19DB547BAAA}"/>
              </a:ext>
            </a:extLst>
          </p:cNvPr>
          <p:cNvSpPr/>
          <p:nvPr/>
        </p:nvSpPr>
        <p:spPr>
          <a:xfrm>
            <a:off x="310393" y="917716"/>
            <a:ext cx="8520599" cy="1169551"/>
          </a:xfrm>
          <a:prstGeom prst="rect">
            <a:avLst/>
          </a:prstGeom>
        </p:spPr>
        <p:txBody>
          <a:bodyPr wrap="square">
            <a:spAutoFit/>
          </a:bodyPr>
          <a:lstStyle/>
          <a:p>
            <a:pPr>
              <a:spcBef>
                <a:spcPts val="1200"/>
              </a:spcBef>
            </a:pPr>
            <a:r>
              <a:rPr lang="en-AU" sz="1500" dirty="0">
                <a:latin typeface="Open Sans" panose="020B0606030504020204"/>
              </a:rPr>
              <a:t>Use of ‘entity and relations’ information extraction pipeline to automatically extract structured causal information from </a:t>
            </a:r>
            <a:r>
              <a:rPr lang="en-AU" sz="1500" b="1" i="1" dirty="0">
                <a:solidFill>
                  <a:schemeClr val="accent1">
                    <a:lumMod val="75000"/>
                  </a:schemeClr>
                </a:solidFill>
                <a:latin typeface="Open Sans" panose="020B0606030504020204"/>
              </a:rPr>
              <a:t>long text </a:t>
            </a:r>
            <a:r>
              <a:rPr lang="en-AU" sz="1500" b="1" dirty="0">
                <a:solidFill>
                  <a:schemeClr val="accent1">
                    <a:lumMod val="75000"/>
                  </a:schemeClr>
                </a:solidFill>
                <a:latin typeface="Open Sans" panose="020B0606030504020204"/>
              </a:rPr>
              <a:t>maintenance records </a:t>
            </a:r>
            <a:r>
              <a:rPr lang="en-AU" sz="1500" dirty="0">
                <a:latin typeface="Open Sans" panose="020B0606030504020204"/>
              </a:rPr>
              <a:t>to answer:</a:t>
            </a:r>
          </a:p>
          <a:p>
            <a:pPr marL="285750" indent="-285750">
              <a:spcBef>
                <a:spcPts val="1200"/>
              </a:spcBef>
              <a:buFont typeface="Arial" panose="020B0604020202020204" pitchFamily="34" charset="0"/>
              <a:buChar char="•"/>
            </a:pPr>
            <a:r>
              <a:rPr lang="en-AU" sz="1500" dirty="0">
                <a:latin typeface="Open Sans" panose="020B0606030504020204"/>
              </a:rPr>
              <a:t>What are the </a:t>
            </a:r>
            <a:r>
              <a:rPr lang="en-AU" sz="1500" b="1" dirty="0">
                <a:latin typeface="Open Sans" panose="020B0606030504020204"/>
              </a:rPr>
              <a:t>most frequent</a:t>
            </a:r>
            <a:r>
              <a:rPr lang="en-AU" sz="1500" dirty="0">
                <a:latin typeface="Open Sans" panose="020B0606030504020204"/>
              </a:rPr>
              <a:t>, or </a:t>
            </a:r>
            <a:r>
              <a:rPr lang="en-AU" sz="1500" b="1" dirty="0">
                <a:latin typeface="Open Sans" panose="020B0606030504020204"/>
              </a:rPr>
              <a:t>most costly</a:t>
            </a:r>
            <a:r>
              <a:rPr lang="en-AU" sz="1500" dirty="0">
                <a:latin typeface="Open Sans" panose="020B0606030504020204"/>
              </a:rPr>
              <a:t>, or </a:t>
            </a:r>
            <a:r>
              <a:rPr lang="en-AU" sz="1500" b="1" dirty="0">
                <a:latin typeface="Open Sans" panose="020B0606030504020204"/>
              </a:rPr>
              <a:t>most recent </a:t>
            </a:r>
            <a:r>
              <a:rPr lang="en-AU" sz="1500" dirty="0">
                <a:latin typeface="Open Sans" panose="020B0606030504020204"/>
              </a:rPr>
              <a:t>CAUSES of centrifugal pump </a:t>
            </a:r>
            <a:r>
              <a:rPr lang="en-AU" sz="1500" b="1" dirty="0">
                <a:latin typeface="Open Sans" panose="020B0606030504020204"/>
              </a:rPr>
              <a:t>failures</a:t>
            </a:r>
            <a:r>
              <a:rPr lang="en-AU" sz="1500" dirty="0">
                <a:latin typeface="Open Sans" panose="020B0606030504020204"/>
              </a:rPr>
              <a:t> at my facility (from 98,000 notifications)</a:t>
            </a:r>
          </a:p>
        </p:txBody>
      </p:sp>
      <p:pic>
        <p:nvPicPr>
          <p:cNvPr id="2050" name="Picture 2">
            <a:extLst>
              <a:ext uri="{FF2B5EF4-FFF2-40B4-BE49-F238E27FC236}">
                <a16:creationId xmlns:a16="http://schemas.microsoft.com/office/drawing/2014/main" id="{3F59C0BE-E949-49F7-B0C8-A3E316DD8F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943" y="2206277"/>
            <a:ext cx="3718364" cy="20926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D5B0541-A1C4-4F0F-88E7-4A33FF33942A}"/>
              </a:ext>
            </a:extLst>
          </p:cNvPr>
          <p:cNvPicPr>
            <a:picLocks noChangeAspect="1"/>
          </p:cNvPicPr>
          <p:nvPr/>
        </p:nvPicPr>
        <p:blipFill rotWithShape="1">
          <a:blip r:embed="rId4"/>
          <a:srcRect b="7141"/>
          <a:stretch/>
        </p:blipFill>
        <p:spPr>
          <a:xfrm>
            <a:off x="371084" y="2256802"/>
            <a:ext cx="3718364" cy="2300297"/>
          </a:xfrm>
          <a:prstGeom prst="rect">
            <a:avLst/>
          </a:prstGeom>
          <a:ln>
            <a:solidFill>
              <a:schemeClr val="accent1">
                <a:lumMod val="75000"/>
              </a:schemeClr>
            </a:solidFill>
          </a:ln>
        </p:spPr>
      </p:pic>
      <p:cxnSp>
        <p:nvCxnSpPr>
          <p:cNvPr id="13" name="Straight Arrow Connector 12">
            <a:extLst>
              <a:ext uri="{FF2B5EF4-FFF2-40B4-BE49-F238E27FC236}">
                <a16:creationId xmlns:a16="http://schemas.microsoft.com/office/drawing/2014/main" id="{993F3159-0CFF-4F06-971E-51F2C49E34A8}"/>
              </a:ext>
            </a:extLst>
          </p:cNvPr>
          <p:cNvCxnSpPr>
            <a:cxnSpLocks/>
          </p:cNvCxnSpPr>
          <p:nvPr/>
        </p:nvCxnSpPr>
        <p:spPr>
          <a:xfrm>
            <a:off x="4261607" y="3111810"/>
            <a:ext cx="9113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EF830933-6B66-F6FA-6FF3-57448ED0ED6C}"/>
              </a:ext>
            </a:extLst>
          </p:cNvPr>
          <p:cNvSpPr txBox="1">
            <a:spLocks/>
          </p:cNvSpPr>
          <p:nvPr/>
        </p:nvSpPr>
        <p:spPr>
          <a:xfrm>
            <a:off x="216759" y="254581"/>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AU" sz="2400" b="1" dirty="0"/>
              <a:t>Automatically produce causal failure analysis</a:t>
            </a:r>
          </a:p>
        </p:txBody>
      </p:sp>
      <p:sp>
        <p:nvSpPr>
          <p:cNvPr id="9" name="Google Shape;56;p13">
            <a:extLst>
              <a:ext uri="{FF2B5EF4-FFF2-40B4-BE49-F238E27FC236}">
                <a16:creationId xmlns:a16="http://schemas.microsoft.com/office/drawing/2014/main" id="{D734FD13-67B8-6DA4-BA76-7735130DDB1E}"/>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12</a:t>
            </a:r>
          </a:p>
        </p:txBody>
      </p:sp>
    </p:spTree>
    <p:extLst>
      <p:ext uri="{BB962C8B-B14F-4D97-AF65-F5344CB8AC3E}">
        <p14:creationId xmlns:p14="http://schemas.microsoft.com/office/powerpoint/2010/main" val="304707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8622" y="69700"/>
            <a:ext cx="8234747" cy="386815"/>
          </a:xfrm>
        </p:spPr>
        <p:txBody>
          <a:bodyPr>
            <a:noAutofit/>
          </a:bodyPr>
          <a:lstStyle/>
          <a:p>
            <a:r>
              <a:rPr lang="en-AU" sz="2325" b="1" dirty="0">
                <a:solidFill>
                  <a:schemeClr val="tx1"/>
                </a:solidFill>
              </a:rPr>
              <a:t>Annotation of text records is vital for information </a:t>
            </a:r>
            <a:r>
              <a:rPr lang="en-AU" sz="2325" b="1" dirty="0" err="1">
                <a:solidFill>
                  <a:schemeClr val="tx1"/>
                </a:solidFill>
              </a:rPr>
              <a:t>extraction</a:t>
            </a:r>
            <a:r>
              <a:rPr lang="en-AU" sz="2325" b="1" dirty="0" err="1">
                <a:solidFill>
                  <a:schemeClr val="bg1"/>
                </a:solidFill>
              </a:rPr>
              <a:t>nnotation</a:t>
            </a:r>
            <a:r>
              <a:rPr lang="en-AU" sz="2325" b="1" dirty="0">
                <a:solidFill>
                  <a:schemeClr val="bg1"/>
                </a:solidFill>
              </a:rPr>
              <a:t> </a:t>
            </a:r>
            <a:r>
              <a:rPr lang="en-AU" sz="2325" dirty="0">
                <a:solidFill>
                  <a:schemeClr val="bg1"/>
                </a:solidFill>
              </a:rPr>
              <a:t>output</a:t>
            </a:r>
            <a:endParaRPr lang="en-US" sz="2325" dirty="0">
              <a:solidFill>
                <a:schemeClr val="bg1"/>
              </a:solidFill>
            </a:endParaRPr>
          </a:p>
        </p:txBody>
      </p:sp>
      <p:sp>
        <p:nvSpPr>
          <p:cNvPr id="6" name="TextBox 5">
            <a:extLst>
              <a:ext uri="{FF2B5EF4-FFF2-40B4-BE49-F238E27FC236}">
                <a16:creationId xmlns:a16="http://schemas.microsoft.com/office/drawing/2014/main" id="{58AD9E94-0D8B-166D-E6B2-90E96D470D33}"/>
              </a:ext>
            </a:extLst>
          </p:cNvPr>
          <p:cNvSpPr txBox="1"/>
          <p:nvPr/>
        </p:nvSpPr>
        <p:spPr>
          <a:xfrm>
            <a:off x="258622" y="1187172"/>
            <a:ext cx="2907911" cy="2092881"/>
          </a:xfrm>
          <a:prstGeom prst="rect">
            <a:avLst/>
          </a:prstGeom>
          <a:noFill/>
        </p:spPr>
        <p:txBody>
          <a:bodyPr wrap="square" rtlCol="0">
            <a:spAutoFit/>
          </a:bodyPr>
          <a:lstStyle/>
          <a:p>
            <a:pPr marL="214313" indent="-214313">
              <a:spcAft>
                <a:spcPts val="450"/>
              </a:spcAft>
              <a:buFont typeface="Arial" panose="020B0604020202020204" pitchFamily="34" charset="0"/>
              <a:buChar char="•"/>
            </a:pPr>
            <a:r>
              <a:rPr lang="en-AU" sz="1050" dirty="0"/>
              <a:t>We use </a:t>
            </a:r>
            <a:r>
              <a:rPr lang="en-AU" sz="1050" dirty="0" err="1"/>
              <a:t>Quickgraph</a:t>
            </a:r>
            <a:r>
              <a:rPr lang="en-AU" sz="1050" dirty="0"/>
              <a:t>. </a:t>
            </a:r>
          </a:p>
          <a:p>
            <a:pPr marL="214313" indent="-214313">
              <a:spcAft>
                <a:spcPts val="450"/>
              </a:spcAft>
              <a:buFont typeface="Arial" panose="020B0604020202020204" pitchFamily="34" charset="0"/>
              <a:buChar char="•"/>
            </a:pPr>
            <a:r>
              <a:rPr lang="en-AU" sz="1050" dirty="0"/>
              <a:t>A tool we have developed at UWA.</a:t>
            </a:r>
          </a:p>
          <a:p>
            <a:pPr marL="214313" indent="-214313">
              <a:spcAft>
                <a:spcPts val="450"/>
              </a:spcAft>
              <a:buFont typeface="Arial" panose="020B0604020202020204" pitchFamily="34" charset="0"/>
              <a:buChar char="•"/>
            </a:pPr>
            <a:r>
              <a:rPr lang="en-AU" sz="1050" dirty="0" err="1"/>
              <a:t>Quickgraph</a:t>
            </a:r>
            <a:r>
              <a:rPr lang="en-AU" sz="1050" dirty="0"/>
              <a:t> is free to use.</a:t>
            </a:r>
          </a:p>
          <a:p>
            <a:pPr marL="214313" indent="-214313">
              <a:spcAft>
                <a:spcPts val="450"/>
              </a:spcAft>
              <a:buFont typeface="Arial" panose="020B0604020202020204" pitchFamily="34" charset="0"/>
              <a:buChar char="•"/>
            </a:pPr>
            <a:r>
              <a:rPr lang="en-AU" sz="1050" dirty="0" err="1"/>
              <a:t>Quickgraph</a:t>
            </a:r>
            <a:r>
              <a:rPr lang="en-AU" sz="1050" dirty="0"/>
              <a:t> does entity only and entity and relations annotation</a:t>
            </a:r>
          </a:p>
          <a:p>
            <a:pPr marL="214313" indent="-214313">
              <a:spcAft>
                <a:spcPts val="450"/>
              </a:spcAft>
              <a:buFont typeface="Arial" panose="020B0604020202020204" pitchFamily="34" charset="0"/>
              <a:buChar char="•"/>
            </a:pPr>
            <a:r>
              <a:rPr lang="en-AU" sz="1050" dirty="0"/>
              <a:t>It is designed for collaboration and includes inter-annotator agreement measures </a:t>
            </a:r>
          </a:p>
          <a:p>
            <a:pPr marL="214313" indent="-214313">
              <a:spcAft>
                <a:spcPts val="450"/>
              </a:spcAft>
              <a:buFont typeface="Arial" panose="020B0604020202020204" pitchFamily="34" charset="0"/>
              <a:buChar char="•"/>
            </a:pPr>
            <a:r>
              <a:rPr lang="en-AU" sz="1050" dirty="0"/>
              <a:t>Has excellent documentation</a:t>
            </a:r>
          </a:p>
          <a:p>
            <a:pPr marL="214313" indent="-214313">
              <a:spcAft>
                <a:spcPts val="450"/>
              </a:spcAft>
              <a:buFont typeface="Arial" panose="020B0604020202020204" pitchFamily="34" charset="0"/>
              <a:buChar char="•"/>
            </a:pPr>
            <a:r>
              <a:rPr lang="en-AU" sz="1050" dirty="0">
                <a:hlinkClick r:id="rId2"/>
              </a:rPr>
              <a:t>https://quickgraph.tech/</a:t>
            </a:r>
            <a:r>
              <a:rPr lang="en-AU" sz="1050" dirty="0"/>
              <a:t> </a:t>
            </a:r>
          </a:p>
        </p:txBody>
      </p:sp>
      <p:pic>
        <p:nvPicPr>
          <p:cNvPr id="4" name="Picture 3">
            <a:extLst>
              <a:ext uri="{FF2B5EF4-FFF2-40B4-BE49-F238E27FC236}">
                <a16:creationId xmlns:a16="http://schemas.microsoft.com/office/drawing/2014/main" id="{68244DC9-6F29-AD54-714E-6A1B1E68B1D4}"/>
              </a:ext>
            </a:extLst>
          </p:cNvPr>
          <p:cNvPicPr>
            <a:picLocks noChangeAspect="1"/>
          </p:cNvPicPr>
          <p:nvPr/>
        </p:nvPicPr>
        <p:blipFill>
          <a:blip r:embed="rId3"/>
          <a:stretch>
            <a:fillRect/>
          </a:stretch>
        </p:blipFill>
        <p:spPr>
          <a:xfrm>
            <a:off x="394088" y="3688669"/>
            <a:ext cx="2772445" cy="1218573"/>
          </a:xfrm>
          <a:prstGeom prst="rect">
            <a:avLst/>
          </a:prstGeom>
        </p:spPr>
      </p:pic>
      <p:pic>
        <p:nvPicPr>
          <p:cNvPr id="7" name="Picture 6">
            <a:extLst>
              <a:ext uri="{FF2B5EF4-FFF2-40B4-BE49-F238E27FC236}">
                <a16:creationId xmlns:a16="http://schemas.microsoft.com/office/drawing/2014/main" id="{017BA858-4C4E-A940-5E36-E1519F7C9B61}"/>
              </a:ext>
            </a:extLst>
          </p:cNvPr>
          <p:cNvPicPr>
            <a:picLocks noChangeAspect="1"/>
          </p:cNvPicPr>
          <p:nvPr/>
        </p:nvPicPr>
        <p:blipFill>
          <a:blip r:embed="rId4"/>
          <a:stretch>
            <a:fillRect/>
          </a:stretch>
        </p:blipFill>
        <p:spPr>
          <a:xfrm>
            <a:off x="3950089" y="1187172"/>
            <a:ext cx="4632644" cy="3052201"/>
          </a:xfrm>
          <a:prstGeom prst="rect">
            <a:avLst/>
          </a:prstGeom>
          <a:ln>
            <a:solidFill>
              <a:srgbClr val="92D050"/>
            </a:solidFill>
          </a:ln>
        </p:spPr>
      </p:pic>
    </p:spTree>
    <p:extLst>
      <p:ext uri="{BB962C8B-B14F-4D97-AF65-F5344CB8AC3E}">
        <p14:creationId xmlns:p14="http://schemas.microsoft.com/office/powerpoint/2010/main" val="1067838246"/>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8622" y="69700"/>
            <a:ext cx="3949311" cy="768500"/>
          </a:xfrm>
        </p:spPr>
        <p:txBody>
          <a:bodyPr>
            <a:noAutofit/>
          </a:bodyPr>
          <a:lstStyle/>
          <a:p>
            <a:r>
              <a:rPr lang="en-AU" sz="2325" b="1" dirty="0">
                <a:solidFill>
                  <a:schemeClr val="tx1"/>
                </a:solidFill>
              </a:rPr>
              <a:t>Example of </a:t>
            </a:r>
            <a:r>
              <a:rPr lang="en-AU" sz="2325" b="1" dirty="0" err="1">
                <a:solidFill>
                  <a:schemeClr val="tx1"/>
                </a:solidFill>
              </a:rPr>
              <a:t>QuickGraph</a:t>
            </a:r>
            <a:r>
              <a:rPr lang="en-AU" sz="2325" b="1" dirty="0">
                <a:solidFill>
                  <a:schemeClr val="tx1"/>
                </a:solidFill>
              </a:rPr>
              <a:t> </a:t>
            </a:r>
            <a:r>
              <a:rPr lang="en-AU" sz="2325" b="1" dirty="0" err="1">
                <a:solidFill>
                  <a:schemeClr val="tx1"/>
                </a:solidFill>
              </a:rPr>
              <a:t>json</a:t>
            </a:r>
            <a:r>
              <a:rPr lang="en-AU" sz="2325" b="1" dirty="0">
                <a:solidFill>
                  <a:schemeClr val="tx1"/>
                </a:solidFill>
              </a:rPr>
              <a:t> file</a:t>
            </a:r>
            <a:r>
              <a:rPr lang="en-AU" sz="2325" b="1" dirty="0">
                <a:solidFill>
                  <a:schemeClr val="bg1"/>
                </a:solidFill>
              </a:rPr>
              <a:t> annotation </a:t>
            </a:r>
            <a:r>
              <a:rPr lang="en-AU" sz="2325" dirty="0">
                <a:solidFill>
                  <a:schemeClr val="bg1"/>
                </a:solidFill>
              </a:rPr>
              <a:t>output</a:t>
            </a:r>
            <a:endParaRPr lang="en-US" sz="2325"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74B40BCD-3D00-BB5F-51CB-5E83BC0D2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081" y="69700"/>
            <a:ext cx="3618226" cy="5143500"/>
          </a:xfrm>
          <a:prstGeom prst="rect">
            <a:avLst/>
          </a:prstGeom>
        </p:spPr>
      </p:pic>
      <p:sp>
        <p:nvSpPr>
          <p:cNvPr id="6" name="TextBox 5">
            <a:extLst>
              <a:ext uri="{FF2B5EF4-FFF2-40B4-BE49-F238E27FC236}">
                <a16:creationId xmlns:a16="http://schemas.microsoft.com/office/drawing/2014/main" id="{58AD9E94-0D8B-166D-E6B2-90E96D470D33}"/>
              </a:ext>
            </a:extLst>
          </p:cNvPr>
          <p:cNvSpPr txBox="1"/>
          <p:nvPr/>
        </p:nvSpPr>
        <p:spPr>
          <a:xfrm>
            <a:off x="258622" y="1384695"/>
            <a:ext cx="3618225" cy="2513509"/>
          </a:xfrm>
          <a:prstGeom prst="rect">
            <a:avLst/>
          </a:prstGeom>
          <a:noFill/>
        </p:spPr>
        <p:txBody>
          <a:bodyPr wrap="square" rtlCol="0">
            <a:spAutoFit/>
          </a:bodyPr>
          <a:lstStyle/>
          <a:p>
            <a:pPr marL="214313" indent="-214313">
              <a:spcAft>
                <a:spcPts val="450"/>
              </a:spcAft>
              <a:buFont typeface="Arial" panose="020B0604020202020204" pitchFamily="34" charset="0"/>
              <a:buChar char="•"/>
            </a:pPr>
            <a:r>
              <a:rPr lang="en-AU" sz="1050" dirty="0"/>
              <a:t>An example of one </a:t>
            </a:r>
            <a:r>
              <a:rPr lang="en-AU" sz="1050" dirty="0" err="1"/>
              <a:t>QuickGraph</a:t>
            </a:r>
            <a:r>
              <a:rPr lang="en-AU" sz="1050" dirty="0"/>
              <a:t> record showing coarse annotation schema for “investigate </a:t>
            </a:r>
            <a:r>
              <a:rPr lang="en-AU" sz="1050" dirty="0" err="1"/>
              <a:t>PumpID</a:t>
            </a:r>
            <a:r>
              <a:rPr lang="en-AU" sz="1050" dirty="0"/>
              <a:t> fire pump leak”</a:t>
            </a:r>
          </a:p>
          <a:p>
            <a:pPr marL="214313" indent="-214313">
              <a:spcAft>
                <a:spcPts val="450"/>
              </a:spcAft>
              <a:buFont typeface="Arial" panose="020B0604020202020204" pitchFamily="34" charset="0"/>
              <a:buChar char="•"/>
            </a:pPr>
            <a:r>
              <a:rPr lang="en-AU" sz="1050" dirty="0" err="1"/>
              <a:t>QuickGraph</a:t>
            </a:r>
            <a:r>
              <a:rPr lang="en-AU" sz="1050" dirty="0"/>
              <a:t> record includes field to link to other fields in the original record to enable ‘other data’ such as cost, date, etc to be imported into a KG</a:t>
            </a:r>
          </a:p>
          <a:p>
            <a:pPr marL="214313" indent="-214313">
              <a:spcAft>
                <a:spcPts val="450"/>
              </a:spcAft>
              <a:buFont typeface="Arial" panose="020B0604020202020204" pitchFamily="34" charset="0"/>
              <a:buChar char="•"/>
            </a:pPr>
            <a:r>
              <a:rPr lang="en-AU" sz="1050" dirty="0"/>
              <a:t>Records are seamlessly imported into Property Graph e.g. Neo4J for visualisation and query</a:t>
            </a:r>
          </a:p>
          <a:p>
            <a:pPr marL="214313" indent="-214313">
              <a:spcAft>
                <a:spcPts val="450"/>
              </a:spcAft>
              <a:buFont typeface="Arial" panose="020B0604020202020204" pitchFamily="34" charset="0"/>
              <a:buChar char="•"/>
            </a:pPr>
            <a:r>
              <a:rPr lang="en-AU" sz="1050" dirty="0" err="1"/>
              <a:t>Quickgraph</a:t>
            </a:r>
            <a:r>
              <a:rPr lang="en-AU" sz="1050" dirty="0"/>
              <a:t> is configurable to any annotation schema</a:t>
            </a:r>
          </a:p>
          <a:p>
            <a:pPr marL="214313" indent="-214313">
              <a:spcAft>
                <a:spcPts val="450"/>
              </a:spcAft>
              <a:buFont typeface="Arial" panose="020B0604020202020204" pitchFamily="34" charset="0"/>
              <a:buChar char="•"/>
            </a:pPr>
            <a:r>
              <a:rPr lang="en-AU" sz="1050" dirty="0" err="1"/>
              <a:t>Quickgraph</a:t>
            </a:r>
            <a:r>
              <a:rPr lang="en-AU" sz="1050" dirty="0"/>
              <a:t> uses distant supervision to improve annotation efficiency, handles multiple annotator and annotation agreement</a:t>
            </a:r>
          </a:p>
          <a:p>
            <a:r>
              <a:rPr lang="en-AU" sz="1050" dirty="0">
                <a:hlinkClick r:id="rId3"/>
              </a:rPr>
              <a:t>https://quickgraph.tech/</a:t>
            </a:r>
            <a:r>
              <a:rPr lang="en-AU" sz="1050" dirty="0"/>
              <a:t> </a:t>
            </a:r>
          </a:p>
        </p:txBody>
      </p:sp>
    </p:spTree>
    <p:extLst>
      <p:ext uri="{BB962C8B-B14F-4D97-AF65-F5344CB8AC3E}">
        <p14:creationId xmlns:p14="http://schemas.microsoft.com/office/powerpoint/2010/main" val="3892655465"/>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5087" y="96557"/>
            <a:ext cx="8234747" cy="386815"/>
          </a:xfrm>
        </p:spPr>
        <p:txBody>
          <a:bodyPr>
            <a:noAutofit/>
          </a:bodyPr>
          <a:lstStyle/>
          <a:p>
            <a:r>
              <a:rPr lang="en-AU" sz="2325" b="1" dirty="0" err="1">
                <a:solidFill>
                  <a:schemeClr val="tx1"/>
                </a:solidFill>
              </a:rPr>
              <a:t>MaintIE</a:t>
            </a:r>
            <a:r>
              <a:rPr lang="en-AU" sz="2325" b="1" dirty="0">
                <a:solidFill>
                  <a:schemeClr val="tx1"/>
                </a:solidFill>
              </a:rPr>
              <a:t> corpus released Oct 2023 to bootstrap fine tuning of language models on maintenance texts</a:t>
            </a:r>
            <a:endParaRPr lang="en-US" sz="2325" b="1" dirty="0">
              <a:solidFill>
                <a:schemeClr val="tx1"/>
              </a:solidFill>
            </a:endParaRPr>
          </a:p>
        </p:txBody>
      </p:sp>
      <p:sp>
        <p:nvSpPr>
          <p:cNvPr id="4" name="TextBox 3">
            <a:extLst>
              <a:ext uri="{FF2B5EF4-FFF2-40B4-BE49-F238E27FC236}">
                <a16:creationId xmlns:a16="http://schemas.microsoft.com/office/drawing/2014/main" id="{C02C088F-CC24-9023-694F-F18CE506DFE8}"/>
              </a:ext>
            </a:extLst>
          </p:cNvPr>
          <p:cNvSpPr txBox="1"/>
          <p:nvPr/>
        </p:nvSpPr>
        <p:spPr>
          <a:xfrm>
            <a:off x="483577" y="1004833"/>
            <a:ext cx="8176845" cy="415498"/>
          </a:xfrm>
          <a:prstGeom prst="rect">
            <a:avLst/>
          </a:prstGeom>
          <a:noFill/>
        </p:spPr>
        <p:txBody>
          <a:bodyPr wrap="square" rtlCol="0">
            <a:spAutoFit/>
          </a:bodyPr>
          <a:lstStyle/>
          <a:p>
            <a:r>
              <a:rPr lang="en-AU" sz="1050" dirty="0" err="1"/>
              <a:t>MaintIE</a:t>
            </a:r>
            <a:r>
              <a:rPr lang="en-AU" sz="1050" dirty="0"/>
              <a:t>: A Fine-Grained Annotation Schema and Benchmark for Information Extraction (entity AND relations) from Low-Quality Maintenance Short Texts     </a:t>
            </a:r>
            <a:r>
              <a:rPr lang="en-AU" sz="1050" dirty="0">
                <a:hlinkClick r:id="rId2"/>
              </a:rPr>
              <a:t>https://github.com/nlp-tlp/maintie</a:t>
            </a:r>
            <a:r>
              <a:rPr lang="en-AU" sz="1050" dirty="0"/>
              <a:t> </a:t>
            </a:r>
          </a:p>
        </p:txBody>
      </p:sp>
      <p:sp>
        <p:nvSpPr>
          <p:cNvPr id="8" name="TextBox 7">
            <a:extLst>
              <a:ext uri="{FF2B5EF4-FFF2-40B4-BE49-F238E27FC236}">
                <a16:creationId xmlns:a16="http://schemas.microsoft.com/office/drawing/2014/main" id="{57C80F7A-4B48-5EFF-3DA6-E3B6D66CEE41}"/>
              </a:ext>
            </a:extLst>
          </p:cNvPr>
          <p:cNvSpPr txBox="1"/>
          <p:nvPr/>
        </p:nvSpPr>
        <p:spPr>
          <a:xfrm>
            <a:off x="2492619" y="1534991"/>
            <a:ext cx="1971675" cy="1061829"/>
          </a:xfrm>
          <a:prstGeom prst="rect">
            <a:avLst/>
          </a:prstGeom>
          <a:noFill/>
        </p:spPr>
        <p:txBody>
          <a:bodyPr wrap="square" rtlCol="0">
            <a:spAutoFit/>
          </a:bodyPr>
          <a:lstStyle/>
          <a:p>
            <a:pPr marL="214313" indent="-214313">
              <a:buFont typeface="Arial" panose="020B0604020202020204" pitchFamily="34" charset="0"/>
              <a:buChar char="•"/>
            </a:pPr>
            <a:r>
              <a:rPr lang="en-AU" sz="1050" dirty="0"/>
              <a:t>5 coarse-grained entity types</a:t>
            </a:r>
          </a:p>
          <a:p>
            <a:pPr marL="214313" indent="-214313">
              <a:buFont typeface="Arial" panose="020B0604020202020204" pitchFamily="34" charset="0"/>
              <a:buChar char="•"/>
            </a:pPr>
            <a:r>
              <a:rPr lang="en-AU" sz="1050" dirty="0"/>
              <a:t>6 relations</a:t>
            </a:r>
          </a:p>
          <a:p>
            <a:pPr marL="214313" indent="-214313">
              <a:buFont typeface="Arial" panose="020B0604020202020204" pitchFamily="34" charset="0"/>
              <a:buChar char="•"/>
            </a:pPr>
            <a:r>
              <a:rPr lang="en-AU" sz="1050" dirty="0"/>
              <a:t>224 fine grained entities (physical objects aligned to IEC 81346)</a:t>
            </a:r>
          </a:p>
        </p:txBody>
      </p:sp>
      <p:sp>
        <p:nvSpPr>
          <p:cNvPr id="9" name="TextBox 8">
            <a:extLst>
              <a:ext uri="{FF2B5EF4-FFF2-40B4-BE49-F238E27FC236}">
                <a16:creationId xmlns:a16="http://schemas.microsoft.com/office/drawing/2014/main" id="{351AB753-378C-0DFF-314F-DA5750C62B78}"/>
              </a:ext>
            </a:extLst>
          </p:cNvPr>
          <p:cNvSpPr txBox="1"/>
          <p:nvPr/>
        </p:nvSpPr>
        <p:spPr>
          <a:xfrm>
            <a:off x="316523" y="1534992"/>
            <a:ext cx="1971675" cy="1384995"/>
          </a:xfrm>
          <a:prstGeom prst="rect">
            <a:avLst/>
          </a:prstGeom>
          <a:noFill/>
        </p:spPr>
        <p:txBody>
          <a:bodyPr wrap="square" rtlCol="0">
            <a:spAutoFit/>
          </a:bodyPr>
          <a:lstStyle/>
          <a:p>
            <a:pPr marL="214313" indent="-214313">
              <a:buFont typeface="Arial" panose="020B0604020202020204" pitchFamily="34" charset="0"/>
              <a:buChar char="•"/>
            </a:pPr>
            <a:r>
              <a:rPr lang="en-AU" sz="1050"/>
              <a:t>Gold standard fine grained annotations (</a:t>
            </a:r>
            <a:r>
              <a:rPr lang="en-AU" sz="1050">
                <a:highlight>
                  <a:srgbClr val="FFFF00"/>
                </a:highlight>
              </a:rPr>
              <a:t>3400 E &amp; 2340 R</a:t>
            </a:r>
            <a:r>
              <a:rPr lang="en-AU" sz="1050"/>
              <a:t>)</a:t>
            </a:r>
          </a:p>
          <a:p>
            <a:pPr marL="214313" indent="-214313">
              <a:buFont typeface="Arial" panose="020B0604020202020204" pitchFamily="34" charset="0"/>
              <a:buChar char="•"/>
            </a:pPr>
            <a:endParaRPr lang="en-AU" sz="1050"/>
          </a:p>
          <a:p>
            <a:pPr marL="214313" indent="-214313">
              <a:buFont typeface="Arial" panose="020B0604020202020204" pitchFamily="34" charset="0"/>
              <a:buChar char="•"/>
            </a:pPr>
            <a:r>
              <a:rPr lang="en-AU" sz="1050"/>
              <a:t>Silver annotated coarse grained (</a:t>
            </a:r>
            <a:r>
              <a:rPr lang="en-AU" sz="1050">
                <a:highlight>
                  <a:srgbClr val="C0C0C0"/>
                </a:highlight>
              </a:rPr>
              <a:t>22,100 E + 15,200 R</a:t>
            </a:r>
            <a:r>
              <a:rPr lang="en-AU" sz="1050"/>
              <a:t>)</a:t>
            </a:r>
          </a:p>
          <a:p>
            <a:pPr marL="214313" indent="-214313">
              <a:buFont typeface="Arial" panose="020B0604020202020204" pitchFamily="34" charset="0"/>
              <a:buChar char="•"/>
            </a:pPr>
            <a:endParaRPr lang="en-AU" sz="1050"/>
          </a:p>
        </p:txBody>
      </p:sp>
      <p:pic>
        <p:nvPicPr>
          <p:cNvPr id="15" name="Picture 14" descr="A screenshot of a computer screen&#10;&#10;Description automatically generated">
            <a:extLst>
              <a:ext uri="{FF2B5EF4-FFF2-40B4-BE49-F238E27FC236}">
                <a16:creationId xmlns:a16="http://schemas.microsoft.com/office/drawing/2014/main" id="{29486F55-9DE8-37A6-A1EF-D225C40AE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715" y="1921949"/>
            <a:ext cx="4303629" cy="1994559"/>
          </a:xfrm>
          <a:prstGeom prst="rect">
            <a:avLst/>
          </a:prstGeom>
        </p:spPr>
      </p:pic>
      <p:sp>
        <p:nvSpPr>
          <p:cNvPr id="20" name="TextBox 19">
            <a:extLst>
              <a:ext uri="{FF2B5EF4-FFF2-40B4-BE49-F238E27FC236}">
                <a16:creationId xmlns:a16="http://schemas.microsoft.com/office/drawing/2014/main" id="{E7B59E92-FDC7-1577-D774-219263B26FAD}"/>
              </a:ext>
            </a:extLst>
          </p:cNvPr>
          <p:cNvSpPr txBox="1"/>
          <p:nvPr/>
        </p:nvSpPr>
        <p:spPr>
          <a:xfrm>
            <a:off x="4841457" y="4041506"/>
            <a:ext cx="3986020" cy="577081"/>
          </a:xfrm>
          <a:prstGeom prst="rect">
            <a:avLst/>
          </a:prstGeom>
          <a:noFill/>
        </p:spPr>
        <p:txBody>
          <a:bodyPr wrap="square" rtlCol="0">
            <a:spAutoFit/>
          </a:bodyPr>
          <a:lstStyle/>
          <a:p>
            <a:pPr marL="214313" indent="-214313">
              <a:buFont typeface="Arial" panose="020B0604020202020204" pitchFamily="34" charset="0"/>
              <a:buChar char="•"/>
            </a:pPr>
            <a:r>
              <a:rPr lang="en-AU" sz="1050" dirty="0"/>
              <a:t>Corpus usable to fine-tuned (E&amp;R) language models </a:t>
            </a:r>
          </a:p>
          <a:p>
            <a:pPr marL="214313" indent="-214313">
              <a:buFont typeface="Arial" panose="020B0604020202020204" pitchFamily="34" charset="0"/>
              <a:buChar char="•"/>
            </a:pPr>
            <a:r>
              <a:rPr lang="en-AU" sz="1050" dirty="0"/>
              <a:t>(e.g. SPERT/REBEL) for downstream use to annotate MWO’s at scale and export annotations to a KG</a:t>
            </a:r>
          </a:p>
        </p:txBody>
      </p:sp>
      <p:pic>
        <p:nvPicPr>
          <p:cNvPr id="2050" name="Picture 2">
            <a:extLst>
              <a:ext uri="{FF2B5EF4-FFF2-40B4-BE49-F238E27FC236}">
                <a16:creationId xmlns:a16="http://schemas.microsoft.com/office/drawing/2014/main" id="{EEF35781-5655-56BB-54D9-1E5501C89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70" y="2851492"/>
            <a:ext cx="4082297" cy="22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76343"/>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Workshop plan</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392582" y="1216254"/>
            <a:ext cx="6846418" cy="2610971"/>
          </a:xfrm>
          <a:prstGeom prst="rect">
            <a:avLst/>
          </a:prstGeom>
          <a:noFill/>
        </p:spPr>
        <p:txBody>
          <a:bodyPr wrap="square" lIns="91440" tIns="45720" rIns="91440" bIns="45720" rtlCol="0" anchor="t">
            <a:spAutoFit/>
          </a:bodyPr>
          <a:lstStyle/>
          <a:p>
            <a:pPr>
              <a:spcBef>
                <a:spcPts val="600"/>
              </a:spcBef>
            </a:pPr>
            <a:r>
              <a:rPr lang="en-AU" sz="1600" dirty="0"/>
              <a:t>PART 1 – Overview of the </a:t>
            </a:r>
            <a:r>
              <a:rPr lang="en-AU" sz="1600" dirty="0" err="1"/>
              <a:t>iof-maint</a:t>
            </a:r>
            <a:r>
              <a:rPr lang="en-AU" sz="1600" dirty="0"/>
              <a:t> development process and ontology</a:t>
            </a:r>
          </a:p>
          <a:p>
            <a:pPr>
              <a:spcBef>
                <a:spcPts val="600"/>
              </a:spcBef>
            </a:pPr>
            <a:endParaRPr lang="en-AU" sz="1600" dirty="0"/>
          </a:p>
          <a:p>
            <a:pPr>
              <a:spcBef>
                <a:spcPts val="600"/>
              </a:spcBef>
            </a:pPr>
            <a:r>
              <a:rPr lang="en-AU" sz="1600" dirty="0"/>
              <a:t>PART 2 – Use case based on the maintenance activity application ontology</a:t>
            </a:r>
          </a:p>
          <a:p>
            <a:pPr>
              <a:spcBef>
                <a:spcPts val="600"/>
              </a:spcBef>
            </a:pPr>
            <a:endParaRPr lang="en-AU" sz="1600" dirty="0"/>
          </a:p>
          <a:p>
            <a:pPr>
              <a:spcBef>
                <a:spcPts val="600"/>
              </a:spcBef>
            </a:pPr>
            <a:r>
              <a:rPr lang="en-AU" sz="1600" dirty="0"/>
              <a:t>PART 3 – Extracting information from unstructured maintenance texts and the role of ontologies in this process</a:t>
            </a:r>
          </a:p>
          <a:p>
            <a:pPr>
              <a:spcBef>
                <a:spcPts val="600"/>
              </a:spcBef>
            </a:pPr>
            <a:endParaRPr lang="en-AU" sz="1600" dirty="0"/>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9C7ED7CB-87BA-28F8-B005-3FCE00EC40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667100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14429" y="69700"/>
            <a:ext cx="8616304" cy="386815"/>
          </a:xfrm>
        </p:spPr>
        <p:txBody>
          <a:bodyPr>
            <a:noAutofit/>
          </a:bodyPr>
          <a:lstStyle/>
          <a:p>
            <a:r>
              <a:rPr lang="en-AU" sz="2325" dirty="0">
                <a:solidFill>
                  <a:schemeClr val="tx1"/>
                </a:solidFill>
              </a:rPr>
              <a:t>Insight into how your technicians/operators describe states</a:t>
            </a:r>
            <a:endParaRPr lang="en-US" sz="2325" dirty="0">
              <a:solidFill>
                <a:schemeClr val="tx1"/>
              </a:solidFill>
            </a:endParaRPr>
          </a:p>
        </p:txBody>
      </p:sp>
      <p:pic>
        <p:nvPicPr>
          <p:cNvPr id="6" name="Picture 5" descr="A close-up of a network&#10;&#10;Description automatically generated">
            <a:extLst>
              <a:ext uri="{FF2B5EF4-FFF2-40B4-BE49-F238E27FC236}">
                <a16:creationId xmlns:a16="http://schemas.microsoft.com/office/drawing/2014/main" id="{9B4A6C5E-F6EE-3138-D769-43B1D9B64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 y="1032785"/>
            <a:ext cx="5509260" cy="3331845"/>
          </a:xfrm>
          <a:prstGeom prst="rect">
            <a:avLst/>
          </a:prstGeom>
        </p:spPr>
      </p:pic>
      <p:graphicFrame>
        <p:nvGraphicFramePr>
          <p:cNvPr id="9" name="Table 8">
            <a:extLst>
              <a:ext uri="{FF2B5EF4-FFF2-40B4-BE49-F238E27FC236}">
                <a16:creationId xmlns:a16="http://schemas.microsoft.com/office/drawing/2014/main" id="{7944F2F6-A72D-AF11-145D-908CBDE08AB1}"/>
              </a:ext>
            </a:extLst>
          </p:cNvPr>
          <p:cNvGraphicFramePr>
            <a:graphicFrameLocks noGrp="1"/>
          </p:cNvGraphicFramePr>
          <p:nvPr>
            <p:extLst>
              <p:ext uri="{D42A27DB-BD31-4B8C-83A1-F6EECF244321}">
                <p14:modId xmlns:p14="http://schemas.microsoft.com/office/powerpoint/2010/main" val="3480480690"/>
              </p:ext>
            </p:extLst>
          </p:nvPr>
        </p:nvGraphicFramePr>
        <p:xfrm>
          <a:off x="6271459" y="1217699"/>
          <a:ext cx="1263873" cy="3420704"/>
        </p:xfrm>
        <a:graphic>
          <a:graphicData uri="http://schemas.openxmlformats.org/drawingml/2006/table">
            <a:tbl>
              <a:tblPr/>
              <a:tblGrid>
                <a:gridCol w="845488">
                  <a:extLst>
                    <a:ext uri="{9D8B030D-6E8A-4147-A177-3AD203B41FA5}">
                      <a16:colId xmlns:a16="http://schemas.microsoft.com/office/drawing/2014/main" val="1468016041"/>
                    </a:ext>
                  </a:extLst>
                </a:gridCol>
                <a:gridCol w="418385">
                  <a:extLst>
                    <a:ext uri="{9D8B030D-6E8A-4147-A177-3AD203B41FA5}">
                      <a16:colId xmlns:a16="http://schemas.microsoft.com/office/drawing/2014/main" val="271083266"/>
                    </a:ext>
                  </a:extLst>
                </a:gridCol>
              </a:tblGrid>
              <a:tr h="95634">
                <a:tc>
                  <a:txBody>
                    <a:bodyPr/>
                    <a:lstStyle/>
                    <a:p>
                      <a:pPr algn="l" fontAlgn="b"/>
                      <a:r>
                        <a:rPr lang="en-AU" sz="500" b="0" i="0" u="none" strike="noStrike">
                          <a:solidFill>
                            <a:srgbClr val="000000"/>
                          </a:solidFill>
                          <a:effectLst/>
                          <a:latin typeface="Calibri" panose="020F0502020204030204" pitchFamily="34" charset="0"/>
                        </a:rPr>
                        <a:t>"adjustment"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986534471"/>
                  </a:ext>
                </a:extLst>
              </a:tr>
              <a:tr h="95634">
                <a:tc>
                  <a:txBody>
                    <a:bodyPr/>
                    <a:lstStyle/>
                    <a:p>
                      <a:pPr algn="l" fontAlgn="b"/>
                      <a:r>
                        <a:rPr lang="en-AU" sz="500" b="0" i="0" u="none" strike="noStrike">
                          <a:solidFill>
                            <a:srgbClr val="000000"/>
                          </a:solidFill>
                          <a:effectLst/>
                          <a:latin typeface="Calibri" panose="020F0502020204030204" pitchFamily="34" charset="0"/>
                        </a:rPr>
                        <a:t>"bent"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488735555"/>
                  </a:ext>
                </a:extLst>
              </a:tr>
              <a:tr h="95634">
                <a:tc>
                  <a:txBody>
                    <a:bodyPr/>
                    <a:lstStyle/>
                    <a:p>
                      <a:pPr algn="l" fontAlgn="b"/>
                      <a:r>
                        <a:rPr lang="en-AU" sz="500" b="0" i="0" u="none" strike="noStrike">
                          <a:solidFill>
                            <a:srgbClr val="000000"/>
                          </a:solidFill>
                          <a:effectLst/>
                          <a:latin typeface="Calibri" panose="020F0502020204030204" pitchFamily="34" charset="0"/>
                        </a:rPr>
                        <a:t>"blockage"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913359882"/>
                  </a:ext>
                </a:extLst>
              </a:tr>
              <a:tr h="95634">
                <a:tc>
                  <a:txBody>
                    <a:bodyPr/>
                    <a:lstStyle/>
                    <a:p>
                      <a:pPr algn="l" fontAlgn="b"/>
                      <a:r>
                        <a:rPr lang="en-AU" sz="500" b="0" i="0" u="none" strike="noStrike">
                          <a:solidFill>
                            <a:srgbClr val="000000"/>
                          </a:solidFill>
                          <a:effectLst/>
                          <a:latin typeface="Calibri" panose="020F0502020204030204" pitchFamily="34" charset="0"/>
                        </a:rPr>
                        <a:t>"blocked"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4</a:t>
                      </a:r>
                    </a:p>
                  </a:txBody>
                  <a:tcPr marL="3139" marR="3139" marT="3139" marB="0" anchor="b">
                    <a:lnL>
                      <a:noFill/>
                    </a:lnL>
                    <a:lnR>
                      <a:noFill/>
                    </a:lnR>
                    <a:lnT>
                      <a:noFill/>
                    </a:lnT>
                    <a:lnB>
                      <a:noFill/>
                    </a:lnB>
                  </a:tcPr>
                </a:tc>
                <a:extLst>
                  <a:ext uri="{0D108BD9-81ED-4DB2-BD59-A6C34878D82A}">
                    <a16:rowId xmlns:a16="http://schemas.microsoft.com/office/drawing/2014/main" val="257728759"/>
                  </a:ext>
                </a:extLst>
              </a:tr>
              <a:tr h="95634">
                <a:tc>
                  <a:txBody>
                    <a:bodyPr/>
                    <a:lstStyle/>
                    <a:p>
                      <a:pPr algn="l" fontAlgn="b"/>
                      <a:r>
                        <a:rPr lang="en-AU" sz="500" b="0" i="0" u="none" strike="noStrike">
                          <a:solidFill>
                            <a:srgbClr val="000000"/>
                          </a:solidFill>
                          <a:effectLst/>
                          <a:latin typeface="Calibri" panose="020F0502020204030204" pitchFamily="34" charset="0"/>
                        </a:rPr>
                        <a:t>"blowing smoke"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28067351"/>
                  </a:ext>
                </a:extLst>
              </a:tr>
              <a:tr h="95634">
                <a:tc>
                  <a:txBody>
                    <a:bodyPr/>
                    <a:lstStyle/>
                    <a:p>
                      <a:pPr algn="l" fontAlgn="b"/>
                      <a:r>
                        <a:rPr lang="en-AU" sz="500" b="0" i="0" u="none" strike="noStrike">
                          <a:solidFill>
                            <a:srgbClr val="000000"/>
                          </a:solidFill>
                          <a:effectLst/>
                          <a:latin typeface="Calibri" panose="020F0502020204030204" pitchFamily="34" charset="0"/>
                        </a:rPr>
                        <a:t>"breakdown"</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259673910"/>
                  </a:ext>
                </a:extLst>
              </a:tr>
              <a:tr h="95634">
                <a:tc>
                  <a:txBody>
                    <a:bodyPr/>
                    <a:lstStyle/>
                    <a:p>
                      <a:pPr algn="l" fontAlgn="b"/>
                      <a:r>
                        <a:rPr lang="en-AU" sz="500" b="0" i="0" u="none" strike="noStrike">
                          <a:solidFill>
                            <a:srgbClr val="000000"/>
                          </a:solidFill>
                          <a:effectLst/>
                          <a:latin typeface="Calibri" panose="020F0502020204030204" pitchFamily="34" charset="0"/>
                        </a:rPr>
                        <a:t>"broken"</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878997668"/>
                  </a:ext>
                </a:extLst>
              </a:tr>
              <a:tr h="95634">
                <a:tc>
                  <a:txBody>
                    <a:bodyPr/>
                    <a:lstStyle/>
                    <a:p>
                      <a:pPr algn="l" fontAlgn="b"/>
                      <a:r>
                        <a:rPr lang="en-AU" sz="500" b="0" i="0" u="none" strike="noStrike">
                          <a:solidFill>
                            <a:srgbClr val="000000"/>
                          </a:solidFill>
                          <a:effectLst/>
                          <a:latin typeface="Calibri" panose="020F0502020204030204" pitchFamily="34" charset="0"/>
                        </a:rPr>
                        <a:t>"cracked"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720940886"/>
                  </a:ext>
                </a:extLst>
              </a:tr>
              <a:tr h="95634">
                <a:tc>
                  <a:txBody>
                    <a:bodyPr/>
                    <a:lstStyle/>
                    <a:p>
                      <a:pPr algn="l" fontAlgn="b"/>
                      <a:r>
                        <a:rPr lang="en-AU" sz="500" b="0" i="0" u="none" strike="noStrike">
                          <a:solidFill>
                            <a:srgbClr val="000000"/>
                          </a:solidFill>
                          <a:effectLst/>
                          <a:latin typeface="Calibri" panose="020F0502020204030204" pitchFamily="34" charset="0"/>
                        </a:rPr>
                        <a:t>"damaged"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732349943"/>
                  </a:ext>
                </a:extLst>
              </a:tr>
              <a:tr h="177417">
                <a:tc>
                  <a:txBody>
                    <a:bodyPr/>
                    <a:lstStyle/>
                    <a:p>
                      <a:pPr algn="l" fontAlgn="b"/>
                      <a:r>
                        <a:rPr lang="en-AU" sz="500" b="0" i="0" u="none" strike="noStrike">
                          <a:solidFill>
                            <a:srgbClr val="000000"/>
                          </a:solidFill>
                          <a:effectLst/>
                          <a:latin typeface="Calibri" panose="020F0502020204030204" pitchFamily="34" charset="0"/>
                        </a:rPr>
                        <a:t>"excessive mtr temperature"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925510119"/>
                  </a:ext>
                </a:extLst>
              </a:tr>
              <a:tr h="95634">
                <a:tc>
                  <a:txBody>
                    <a:bodyPr/>
                    <a:lstStyle/>
                    <a:p>
                      <a:pPr algn="l" fontAlgn="b"/>
                      <a:r>
                        <a:rPr lang="en-AU" sz="500" b="0" i="0" u="none" strike="noStrike">
                          <a:solidFill>
                            <a:srgbClr val="000000"/>
                          </a:solidFill>
                          <a:effectLst/>
                          <a:latin typeface="Calibri" panose="020F0502020204030204" pitchFamily="34" charset="0"/>
                        </a:rPr>
                        <a:t>"failed"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4</a:t>
                      </a:r>
                    </a:p>
                  </a:txBody>
                  <a:tcPr marL="3139" marR="3139" marT="3139" marB="0" anchor="b">
                    <a:lnL>
                      <a:noFill/>
                    </a:lnL>
                    <a:lnR>
                      <a:noFill/>
                    </a:lnR>
                    <a:lnT>
                      <a:noFill/>
                    </a:lnT>
                    <a:lnB>
                      <a:noFill/>
                    </a:lnB>
                  </a:tcPr>
                </a:tc>
                <a:extLst>
                  <a:ext uri="{0D108BD9-81ED-4DB2-BD59-A6C34878D82A}">
                    <a16:rowId xmlns:a16="http://schemas.microsoft.com/office/drawing/2014/main" val="1686746003"/>
                  </a:ext>
                </a:extLst>
              </a:tr>
              <a:tr h="95634">
                <a:tc>
                  <a:txBody>
                    <a:bodyPr/>
                    <a:lstStyle/>
                    <a:p>
                      <a:pPr algn="l" fontAlgn="b"/>
                      <a:r>
                        <a:rPr lang="en-AU" sz="500" b="0" i="0" u="none" strike="noStrike">
                          <a:solidFill>
                            <a:srgbClr val="000000"/>
                          </a:solidFill>
                          <a:effectLst/>
                          <a:latin typeface="Calibri" panose="020F0502020204030204" pitchFamily="34" charset="0"/>
                        </a:rPr>
                        <a:t>"failed to stop"</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689351159"/>
                  </a:ext>
                </a:extLst>
              </a:tr>
              <a:tr h="95634">
                <a:tc>
                  <a:txBody>
                    <a:bodyPr/>
                    <a:lstStyle/>
                    <a:p>
                      <a:pPr algn="l" fontAlgn="b"/>
                      <a:r>
                        <a:rPr lang="en-AU" sz="500" b="0" i="0" u="none" strike="noStrike">
                          <a:solidFill>
                            <a:srgbClr val="000000"/>
                          </a:solidFill>
                          <a:effectLst/>
                          <a:latin typeface="Calibri" panose="020F0502020204030204" pitchFamily="34" charset="0"/>
                        </a:rPr>
                        <a:t>"failure"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023202308"/>
                  </a:ext>
                </a:extLst>
              </a:tr>
              <a:tr h="95634">
                <a:tc>
                  <a:txBody>
                    <a:bodyPr/>
                    <a:lstStyle/>
                    <a:p>
                      <a:pPr algn="l" fontAlgn="b"/>
                      <a:r>
                        <a:rPr lang="en-AU" sz="500" b="0" i="0" u="none" strike="noStrike">
                          <a:solidFill>
                            <a:srgbClr val="000000"/>
                          </a:solidFill>
                          <a:effectLst/>
                          <a:latin typeface="Calibri" panose="020F0502020204030204" pitchFamily="34" charset="0"/>
                        </a:rPr>
                        <a:t>"fault"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11</a:t>
                      </a:r>
                    </a:p>
                  </a:txBody>
                  <a:tcPr marL="3139" marR="3139" marT="3139" marB="0" anchor="b">
                    <a:lnL>
                      <a:noFill/>
                    </a:lnL>
                    <a:lnR>
                      <a:noFill/>
                    </a:lnR>
                    <a:lnT>
                      <a:noFill/>
                    </a:lnT>
                    <a:lnB>
                      <a:noFill/>
                    </a:lnB>
                  </a:tcPr>
                </a:tc>
                <a:extLst>
                  <a:ext uri="{0D108BD9-81ED-4DB2-BD59-A6C34878D82A}">
                    <a16:rowId xmlns:a16="http://schemas.microsoft.com/office/drawing/2014/main" val="2842007613"/>
                  </a:ext>
                </a:extLst>
              </a:tr>
              <a:tr h="95634">
                <a:tc>
                  <a:txBody>
                    <a:bodyPr/>
                    <a:lstStyle/>
                    <a:p>
                      <a:pPr algn="l" fontAlgn="b"/>
                      <a:r>
                        <a:rPr lang="en-AU" sz="500" b="0" i="0" u="none" strike="noStrike">
                          <a:solidFill>
                            <a:srgbClr val="000000"/>
                          </a:solidFill>
                          <a:effectLst/>
                          <a:latin typeface="Calibri" panose="020F0502020204030204" pitchFamily="34" charset="0"/>
                        </a:rPr>
                        <a:t>"fault on start up"</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05147825"/>
                  </a:ext>
                </a:extLst>
              </a:tr>
              <a:tr h="95634">
                <a:tc>
                  <a:txBody>
                    <a:bodyPr/>
                    <a:lstStyle/>
                    <a:p>
                      <a:pPr algn="l" fontAlgn="b"/>
                      <a:r>
                        <a:rPr lang="en-AU" sz="500" b="0" i="0" u="none" strike="noStrike">
                          <a:solidFill>
                            <a:srgbClr val="000000"/>
                          </a:solidFill>
                          <a:effectLst/>
                          <a:latin typeface="Calibri" panose="020F0502020204030204" pitchFamily="34" charset="0"/>
                        </a:rPr>
                        <a:t>"flat"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559212573"/>
                  </a:ext>
                </a:extLst>
              </a:tr>
              <a:tr h="95634">
                <a:tc>
                  <a:txBody>
                    <a:bodyPr/>
                    <a:lstStyle/>
                    <a:p>
                      <a:pPr algn="l" fontAlgn="b"/>
                      <a:r>
                        <a:rPr lang="en-AU" sz="500" b="0" i="0" u="none" strike="noStrike">
                          <a:solidFill>
                            <a:srgbClr val="000000"/>
                          </a:solidFill>
                          <a:effectLst/>
                          <a:latin typeface="Calibri" panose="020F0502020204030204" pitchFamily="34" charset="0"/>
                        </a:rPr>
                        <a:t>"full of water"</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976554859"/>
                  </a:ext>
                </a:extLst>
              </a:tr>
              <a:tr h="95634">
                <a:tc>
                  <a:txBody>
                    <a:bodyPr/>
                    <a:lstStyle/>
                    <a:p>
                      <a:pPr algn="l" fontAlgn="b"/>
                      <a:r>
                        <a:rPr lang="en-AU" sz="500" b="0" i="0" u="none" strike="noStrike">
                          <a:solidFill>
                            <a:srgbClr val="000000"/>
                          </a:solidFill>
                          <a:effectLst/>
                          <a:latin typeface="Calibri" panose="020F0502020204030204" pitchFamily="34" charset="0"/>
                        </a:rPr>
                        <a:t>"ground fault"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684029973"/>
                  </a:ext>
                </a:extLst>
              </a:tr>
              <a:tr h="95634">
                <a:tc>
                  <a:txBody>
                    <a:bodyPr/>
                    <a:lstStyle/>
                    <a:p>
                      <a:pPr algn="l" fontAlgn="b"/>
                      <a:r>
                        <a:rPr lang="en-AU" sz="500" b="0" i="0" u="none" strike="noStrike">
                          <a:solidFill>
                            <a:srgbClr val="000000"/>
                          </a:solidFill>
                          <a:effectLst/>
                          <a:latin typeface="Calibri" panose="020F0502020204030204" pitchFamily="34" charset="0"/>
                        </a:rPr>
                        <a:t>"high vane pass"</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249346552"/>
                  </a:ext>
                </a:extLst>
              </a:tr>
              <a:tr h="95634">
                <a:tc>
                  <a:txBody>
                    <a:bodyPr/>
                    <a:lstStyle/>
                    <a:p>
                      <a:pPr algn="l" fontAlgn="b"/>
                      <a:r>
                        <a:rPr lang="en-AU" sz="500" b="0" i="0" u="none" strike="noStrike">
                          <a:solidFill>
                            <a:srgbClr val="000000"/>
                          </a:solidFill>
                          <a:effectLst/>
                          <a:latin typeface="Calibri" panose="020F0502020204030204" pitchFamily="34" charset="0"/>
                        </a:rPr>
                        <a:t>"holed"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74371884"/>
                  </a:ext>
                </a:extLst>
              </a:tr>
              <a:tr h="95634">
                <a:tc>
                  <a:txBody>
                    <a:bodyPr/>
                    <a:lstStyle/>
                    <a:p>
                      <a:pPr algn="l" fontAlgn="b"/>
                      <a:r>
                        <a:rPr lang="en-AU" sz="500" b="0" i="0" u="none" strike="noStrike" dirty="0">
                          <a:solidFill>
                            <a:srgbClr val="000000"/>
                          </a:solidFill>
                          <a:effectLst/>
                          <a:latin typeface="Calibri" panose="020F0502020204030204" pitchFamily="34" charset="0"/>
                        </a:rPr>
                        <a:t>"jam"</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048907544"/>
                  </a:ext>
                </a:extLst>
              </a:tr>
              <a:tr h="95634">
                <a:tc>
                  <a:txBody>
                    <a:bodyPr/>
                    <a:lstStyle/>
                    <a:p>
                      <a:pPr algn="l" fontAlgn="b"/>
                      <a:r>
                        <a:rPr lang="en-AU" sz="500" b="0" i="0" u="none" strike="noStrike">
                          <a:solidFill>
                            <a:srgbClr val="000000"/>
                          </a:solidFill>
                          <a:effectLst/>
                          <a:latin typeface="Calibri" panose="020F0502020204030204" pitchFamily="34" charset="0"/>
                        </a:rPr>
                        <a:t>"knocking"</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824284474"/>
                  </a:ext>
                </a:extLst>
              </a:tr>
              <a:tr h="95634">
                <a:tc>
                  <a:txBody>
                    <a:bodyPr/>
                    <a:lstStyle/>
                    <a:p>
                      <a:pPr algn="l" fontAlgn="b"/>
                      <a:r>
                        <a:rPr lang="en-AU" sz="500" b="0" i="0" u="none" strike="noStrike">
                          <a:solidFill>
                            <a:srgbClr val="000000"/>
                          </a:solidFill>
                          <a:effectLst/>
                          <a:latin typeface="Calibri" panose="020F0502020204030204" pitchFamily="34" charset="0"/>
                        </a:rPr>
                        <a:t>"leak"</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14</a:t>
                      </a:r>
                    </a:p>
                  </a:txBody>
                  <a:tcPr marL="3139" marR="3139" marT="3139" marB="0" anchor="b">
                    <a:lnL>
                      <a:noFill/>
                    </a:lnL>
                    <a:lnR>
                      <a:noFill/>
                    </a:lnR>
                    <a:lnT>
                      <a:noFill/>
                    </a:lnT>
                    <a:lnB>
                      <a:noFill/>
                    </a:lnB>
                  </a:tcPr>
                </a:tc>
                <a:extLst>
                  <a:ext uri="{0D108BD9-81ED-4DB2-BD59-A6C34878D82A}">
                    <a16:rowId xmlns:a16="http://schemas.microsoft.com/office/drawing/2014/main" val="898802264"/>
                  </a:ext>
                </a:extLst>
              </a:tr>
              <a:tr h="95634">
                <a:tc>
                  <a:txBody>
                    <a:bodyPr/>
                    <a:lstStyle/>
                    <a:p>
                      <a:pPr algn="l" fontAlgn="b"/>
                      <a:r>
                        <a:rPr lang="en-AU" sz="500" b="0" i="0" u="none" strike="noStrike">
                          <a:solidFill>
                            <a:srgbClr val="000000"/>
                          </a:solidFill>
                          <a:effectLst/>
                          <a:latin typeface="Calibri" panose="020F0502020204030204" pitchFamily="34" charset="0"/>
                        </a:rPr>
                        <a:t>"leak air"</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70230869"/>
                  </a:ext>
                </a:extLst>
              </a:tr>
              <a:tr h="95634">
                <a:tc>
                  <a:txBody>
                    <a:bodyPr/>
                    <a:lstStyle/>
                    <a:p>
                      <a:pPr algn="l" fontAlgn="b"/>
                      <a:r>
                        <a:rPr lang="en-AU" sz="500" b="0" i="0" u="none" strike="noStrike">
                          <a:solidFill>
                            <a:srgbClr val="000000"/>
                          </a:solidFill>
                          <a:effectLst/>
                          <a:latin typeface="Calibri" panose="020F0502020204030204" pitchFamily="34" charset="0"/>
                        </a:rPr>
                        <a:t>"loose"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2</a:t>
                      </a:r>
                    </a:p>
                  </a:txBody>
                  <a:tcPr marL="3139" marR="3139" marT="3139" marB="0" anchor="b">
                    <a:lnL>
                      <a:noFill/>
                    </a:lnL>
                    <a:lnR>
                      <a:noFill/>
                    </a:lnR>
                    <a:lnT>
                      <a:noFill/>
                    </a:lnT>
                    <a:lnB>
                      <a:noFill/>
                    </a:lnB>
                  </a:tcPr>
                </a:tc>
                <a:extLst>
                  <a:ext uri="{0D108BD9-81ED-4DB2-BD59-A6C34878D82A}">
                    <a16:rowId xmlns:a16="http://schemas.microsoft.com/office/drawing/2014/main" val="1296751872"/>
                  </a:ext>
                </a:extLst>
              </a:tr>
              <a:tr h="95634">
                <a:tc>
                  <a:txBody>
                    <a:bodyPr/>
                    <a:lstStyle/>
                    <a:p>
                      <a:pPr algn="l" fontAlgn="b"/>
                      <a:r>
                        <a:rPr lang="en-AU" sz="500" b="0" i="0" u="none" strike="noStrike">
                          <a:solidFill>
                            <a:srgbClr val="000000"/>
                          </a:solidFill>
                          <a:effectLst/>
                          <a:latin typeface="Calibri" panose="020F0502020204030204" pitchFamily="34" charset="0"/>
                        </a:rPr>
                        <a:t>"looseness"</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331862125"/>
                  </a:ext>
                </a:extLst>
              </a:tr>
              <a:tr h="95634">
                <a:tc>
                  <a:txBody>
                    <a:bodyPr/>
                    <a:lstStyle/>
                    <a:p>
                      <a:pPr algn="l" fontAlgn="b"/>
                      <a:r>
                        <a:rPr lang="en-AU" sz="500" b="0" i="0" u="none" strike="noStrike">
                          <a:solidFill>
                            <a:srgbClr val="000000"/>
                          </a:solidFill>
                          <a:effectLst/>
                          <a:latin typeface="Calibri" panose="020F0502020204030204" pitchFamily="34" charset="0"/>
                        </a:rPr>
                        <a:t>"lost"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468021494"/>
                  </a:ext>
                </a:extLst>
              </a:tr>
              <a:tr h="95634">
                <a:tc>
                  <a:txBody>
                    <a:bodyPr/>
                    <a:lstStyle/>
                    <a:p>
                      <a:pPr algn="l" fontAlgn="b"/>
                      <a:r>
                        <a:rPr lang="en-AU" sz="500" b="0" i="0" u="none" strike="noStrike">
                          <a:solidFill>
                            <a:srgbClr val="000000"/>
                          </a:solidFill>
                          <a:effectLst/>
                          <a:latin typeface="Calibri" panose="020F0502020204030204" pitchFamily="34" charset="0"/>
                        </a:rPr>
                        <a:t>"low flow"</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4216073751"/>
                  </a:ext>
                </a:extLst>
              </a:tr>
              <a:tr h="95634">
                <a:tc>
                  <a:txBody>
                    <a:bodyPr/>
                    <a:lstStyle/>
                    <a:p>
                      <a:pPr algn="l" fontAlgn="b"/>
                      <a:r>
                        <a:rPr lang="en-AU" sz="500" b="0" i="0" u="none" strike="noStrike">
                          <a:solidFill>
                            <a:srgbClr val="000000"/>
                          </a:solidFill>
                          <a:effectLst/>
                          <a:latin typeface="Calibri" panose="020F0502020204030204" pitchFamily="34" charset="0"/>
                        </a:rPr>
                        <a:t>"lubric required"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330749674"/>
                  </a:ext>
                </a:extLst>
              </a:tr>
              <a:tr h="95634">
                <a:tc>
                  <a:txBody>
                    <a:bodyPr/>
                    <a:lstStyle/>
                    <a:p>
                      <a:pPr algn="l" fontAlgn="b"/>
                      <a:r>
                        <a:rPr lang="en-AU" sz="500" b="0" i="0" u="none" strike="noStrike">
                          <a:solidFill>
                            <a:srgbClr val="000000"/>
                          </a:solidFill>
                          <a:effectLst/>
                          <a:latin typeface="Calibri" panose="020F0502020204030204" pitchFamily="34" charset="0"/>
                        </a:rPr>
                        <a:t>"missing"</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2</a:t>
                      </a:r>
                    </a:p>
                  </a:txBody>
                  <a:tcPr marL="3139" marR="3139" marT="3139" marB="0" anchor="b">
                    <a:lnL>
                      <a:noFill/>
                    </a:lnL>
                    <a:lnR>
                      <a:noFill/>
                    </a:lnR>
                    <a:lnT>
                      <a:noFill/>
                    </a:lnT>
                    <a:lnB>
                      <a:noFill/>
                    </a:lnB>
                  </a:tcPr>
                </a:tc>
                <a:extLst>
                  <a:ext uri="{0D108BD9-81ED-4DB2-BD59-A6C34878D82A}">
                    <a16:rowId xmlns:a16="http://schemas.microsoft.com/office/drawing/2014/main" val="2269990648"/>
                  </a:ext>
                </a:extLst>
              </a:tr>
              <a:tr h="95634">
                <a:tc>
                  <a:txBody>
                    <a:bodyPr/>
                    <a:lstStyle/>
                    <a:p>
                      <a:pPr algn="l" fontAlgn="b"/>
                      <a:r>
                        <a:rPr lang="en-AU" sz="500" b="0" i="0" u="none" strike="noStrike">
                          <a:solidFill>
                            <a:srgbClr val="000000"/>
                          </a:solidFill>
                          <a:effectLst/>
                          <a:latin typeface="Calibri" panose="020F0502020204030204" pitchFamily="34" charset="0"/>
                        </a:rPr>
                        <a:t>"missing o ring"</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787512310"/>
                  </a:ext>
                </a:extLst>
              </a:tr>
              <a:tr h="87365">
                <a:tc>
                  <a:txBody>
                    <a:bodyPr/>
                    <a:lstStyle/>
                    <a:p>
                      <a:pPr algn="l" fontAlgn="b"/>
                      <a:r>
                        <a:rPr lang="en-AU" sz="500" b="0" i="0" u="none" strike="noStrike">
                          <a:solidFill>
                            <a:srgbClr val="000000"/>
                          </a:solidFill>
                          <a:effectLst/>
                          <a:latin typeface="Calibri" panose="020F0502020204030204" pitchFamily="34" charset="0"/>
                        </a:rPr>
                        <a:t>"movement"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317113318"/>
                  </a:ext>
                </a:extLst>
              </a:tr>
              <a:tr h="95634">
                <a:tc>
                  <a:txBody>
                    <a:bodyPr/>
                    <a:lstStyle/>
                    <a:p>
                      <a:pPr algn="l" fontAlgn="b"/>
                      <a:r>
                        <a:rPr lang="en-AU" sz="500" b="0" i="0" u="none" strike="noStrike">
                          <a:solidFill>
                            <a:srgbClr val="000000"/>
                          </a:solidFill>
                          <a:effectLst/>
                          <a:latin typeface="Calibri" panose="020F0502020204030204" pitchFamily="34" charset="0"/>
                        </a:rPr>
                        <a:t>"no electrical power"</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825539759"/>
                  </a:ext>
                </a:extLst>
              </a:tr>
              <a:tr h="95634">
                <a:tc>
                  <a:txBody>
                    <a:bodyPr/>
                    <a:lstStyle/>
                    <a:p>
                      <a:pPr algn="l" fontAlgn="b"/>
                      <a:r>
                        <a:rPr lang="en-AU" sz="500" b="0" i="0" u="none" strike="noStrike">
                          <a:solidFill>
                            <a:srgbClr val="000000"/>
                          </a:solidFill>
                          <a:effectLst/>
                          <a:latin typeface="Calibri" panose="020F0502020204030204" pitchFamily="34" charset="0"/>
                        </a:rPr>
                        <a:t>"no oil pressure"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907382205"/>
                  </a:ext>
                </a:extLst>
              </a:tr>
              <a:tr h="95634">
                <a:tc>
                  <a:txBody>
                    <a:bodyPr/>
                    <a:lstStyle/>
                    <a:p>
                      <a:pPr algn="l" fontAlgn="b"/>
                      <a:r>
                        <a:rPr lang="en-AU" sz="500" b="0" i="0" u="none" strike="noStrike">
                          <a:solidFill>
                            <a:srgbClr val="000000"/>
                          </a:solidFill>
                          <a:effectLst/>
                          <a:latin typeface="Calibri" panose="020F0502020204030204" pitchFamily="34" charset="0"/>
                        </a:rPr>
                        <a:t>"noisy"</a:t>
                      </a:r>
                    </a:p>
                  </a:txBody>
                  <a:tcPr marL="3139" marR="3139" marT="3139" marB="0" anchor="b">
                    <a:lnL>
                      <a:noFill/>
                    </a:lnL>
                    <a:lnR>
                      <a:noFill/>
                    </a:lnR>
                    <a:lnT>
                      <a:noFill/>
                    </a:lnT>
                    <a:lnB>
                      <a:noFill/>
                    </a:lnB>
                  </a:tcPr>
                </a:tc>
                <a:tc>
                  <a:txBody>
                    <a:bodyPr/>
                    <a:lstStyle/>
                    <a:p>
                      <a:pPr algn="r" fontAlgn="b"/>
                      <a:r>
                        <a:rPr lang="en-AU" sz="500" b="0" i="0" u="none" strike="noStrike" dirty="0">
                          <a:solidFill>
                            <a:srgbClr val="000000"/>
                          </a:solidFill>
                          <a:effectLst/>
                          <a:latin typeface="Calibri" panose="020F0502020204030204" pitchFamily="34" charset="0"/>
                        </a:rPr>
                        <a:t>2</a:t>
                      </a:r>
                    </a:p>
                  </a:txBody>
                  <a:tcPr marL="3139" marR="3139" marT="3139" marB="0" anchor="b">
                    <a:lnL>
                      <a:noFill/>
                    </a:lnL>
                    <a:lnR>
                      <a:noFill/>
                    </a:lnR>
                    <a:lnT>
                      <a:noFill/>
                    </a:lnT>
                    <a:lnB>
                      <a:noFill/>
                    </a:lnB>
                  </a:tcPr>
                </a:tc>
                <a:extLst>
                  <a:ext uri="{0D108BD9-81ED-4DB2-BD59-A6C34878D82A}">
                    <a16:rowId xmlns:a16="http://schemas.microsoft.com/office/drawing/2014/main" val="1783290532"/>
                  </a:ext>
                </a:extLst>
              </a:tr>
            </a:tbl>
          </a:graphicData>
        </a:graphic>
      </p:graphicFrame>
      <p:graphicFrame>
        <p:nvGraphicFramePr>
          <p:cNvPr id="10" name="Table 9">
            <a:extLst>
              <a:ext uri="{FF2B5EF4-FFF2-40B4-BE49-F238E27FC236}">
                <a16:creationId xmlns:a16="http://schemas.microsoft.com/office/drawing/2014/main" id="{AADC9934-D3B3-05D8-E536-644F21F4F928}"/>
              </a:ext>
            </a:extLst>
          </p:cNvPr>
          <p:cNvGraphicFramePr>
            <a:graphicFrameLocks noGrp="1"/>
          </p:cNvGraphicFramePr>
          <p:nvPr>
            <p:extLst>
              <p:ext uri="{D42A27DB-BD31-4B8C-83A1-F6EECF244321}">
                <p14:modId xmlns:p14="http://schemas.microsoft.com/office/powerpoint/2010/main" val="2414301437"/>
              </p:ext>
            </p:extLst>
          </p:nvPr>
        </p:nvGraphicFramePr>
        <p:xfrm>
          <a:off x="7692868" y="1154270"/>
          <a:ext cx="1137865" cy="3484133"/>
        </p:xfrm>
        <a:graphic>
          <a:graphicData uri="http://schemas.openxmlformats.org/drawingml/2006/table">
            <a:tbl>
              <a:tblPr/>
              <a:tblGrid>
                <a:gridCol w="663733">
                  <a:extLst>
                    <a:ext uri="{9D8B030D-6E8A-4147-A177-3AD203B41FA5}">
                      <a16:colId xmlns:a16="http://schemas.microsoft.com/office/drawing/2014/main" val="1978191538"/>
                    </a:ext>
                  </a:extLst>
                </a:gridCol>
                <a:gridCol w="474132">
                  <a:extLst>
                    <a:ext uri="{9D8B030D-6E8A-4147-A177-3AD203B41FA5}">
                      <a16:colId xmlns:a16="http://schemas.microsoft.com/office/drawing/2014/main" val="2872141470"/>
                    </a:ext>
                  </a:extLst>
                </a:gridCol>
              </a:tblGrid>
              <a:tr h="99480">
                <a:tc>
                  <a:txBody>
                    <a:bodyPr/>
                    <a:lstStyle/>
                    <a:p>
                      <a:pPr algn="l" fontAlgn="b"/>
                      <a:r>
                        <a:rPr lang="en-AU" sz="500" b="0" i="0" u="none" strike="noStrike">
                          <a:solidFill>
                            <a:srgbClr val="000000"/>
                          </a:solidFill>
                          <a:effectLst/>
                          <a:latin typeface="Calibri" panose="020F0502020204030204" pitchFamily="34" charset="0"/>
                        </a:rPr>
                        <a:t>"not displaying"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832612090"/>
                  </a:ext>
                </a:extLst>
              </a:tr>
              <a:tr h="99480">
                <a:tc>
                  <a:txBody>
                    <a:bodyPr/>
                    <a:lstStyle/>
                    <a:p>
                      <a:pPr algn="l" fontAlgn="b"/>
                      <a:r>
                        <a:rPr lang="en-AU" sz="500" b="0" i="0" u="none" strike="noStrike">
                          <a:solidFill>
                            <a:srgbClr val="000000"/>
                          </a:solidFill>
                          <a:effectLst/>
                          <a:latin typeface="Calibri" panose="020F0502020204030204" pitchFamily="34" charset="0"/>
                        </a:rPr>
                        <a:t>"not pumping"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4</a:t>
                      </a:r>
                    </a:p>
                  </a:txBody>
                  <a:tcPr marL="3229" marR="3229" marT="3229" marB="0" anchor="b">
                    <a:lnL>
                      <a:noFill/>
                    </a:lnL>
                    <a:lnR>
                      <a:noFill/>
                    </a:lnR>
                    <a:lnT>
                      <a:noFill/>
                    </a:lnT>
                    <a:lnB>
                      <a:noFill/>
                    </a:lnB>
                  </a:tcPr>
                </a:tc>
                <a:extLst>
                  <a:ext uri="{0D108BD9-81ED-4DB2-BD59-A6C34878D82A}">
                    <a16:rowId xmlns:a16="http://schemas.microsoft.com/office/drawing/2014/main" val="1782157578"/>
                  </a:ext>
                </a:extLst>
              </a:tr>
              <a:tr h="184552">
                <a:tc>
                  <a:txBody>
                    <a:bodyPr/>
                    <a:lstStyle/>
                    <a:p>
                      <a:pPr algn="l" fontAlgn="b"/>
                      <a:r>
                        <a:rPr lang="en-AU" sz="500" b="0" i="0" u="none" strike="noStrike">
                          <a:solidFill>
                            <a:srgbClr val="000000"/>
                          </a:solidFill>
                          <a:effectLst/>
                          <a:latin typeface="Calibri" panose="020F0502020204030204" pitchFamily="34" charset="0"/>
                        </a:rPr>
                        <a:t>"not pumping to spec"</a:t>
                      </a:r>
                    </a:p>
                  </a:txBody>
                  <a:tcPr marL="3229" marR="3229" marT="3229" marB="0" anchor="b">
                    <a:lnL>
                      <a:noFill/>
                    </a:lnL>
                    <a:lnR>
                      <a:noFill/>
                    </a:lnR>
                    <a:lnT>
                      <a:noFill/>
                    </a:lnT>
                    <a:lnB>
                      <a:noFill/>
                    </a:lnB>
                  </a:tcPr>
                </a:tc>
                <a:tc>
                  <a:txBody>
                    <a:bodyPr/>
                    <a:lstStyle/>
                    <a:p>
                      <a:pPr algn="r" fontAlgn="b"/>
                      <a:r>
                        <a:rPr lang="en-AU" sz="500" b="0" i="0" u="none" strike="noStrike" dirty="0">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151982996"/>
                  </a:ext>
                </a:extLst>
              </a:tr>
              <a:tr h="99480">
                <a:tc>
                  <a:txBody>
                    <a:bodyPr/>
                    <a:lstStyle/>
                    <a:p>
                      <a:pPr algn="l" fontAlgn="b"/>
                      <a:r>
                        <a:rPr lang="en-AU" sz="500" b="0" i="0" u="none" strike="noStrike">
                          <a:solidFill>
                            <a:srgbClr val="000000"/>
                          </a:solidFill>
                          <a:effectLst/>
                          <a:latin typeface="Calibri" panose="020F0502020204030204" pitchFamily="34" charset="0"/>
                        </a:rPr>
                        <a:t>"not reading"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127346076"/>
                  </a:ext>
                </a:extLst>
              </a:tr>
              <a:tr h="99480">
                <a:tc>
                  <a:txBody>
                    <a:bodyPr/>
                    <a:lstStyle/>
                    <a:p>
                      <a:pPr algn="l" fontAlgn="b"/>
                      <a:r>
                        <a:rPr lang="en-AU" sz="500" b="0" i="0" u="none" strike="noStrike">
                          <a:solidFill>
                            <a:srgbClr val="000000"/>
                          </a:solidFill>
                          <a:effectLst/>
                          <a:latin typeface="Calibri" panose="020F0502020204030204" pitchFamily="34" charset="0"/>
                        </a:rPr>
                        <a:t>"not starting"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739832578"/>
                  </a:ext>
                </a:extLst>
              </a:tr>
              <a:tr h="99480">
                <a:tc>
                  <a:txBody>
                    <a:bodyPr/>
                    <a:lstStyle/>
                    <a:p>
                      <a:pPr algn="l" fontAlgn="b"/>
                      <a:r>
                        <a:rPr lang="en-AU" sz="500" b="0" i="0" u="none" strike="noStrike">
                          <a:solidFill>
                            <a:srgbClr val="000000"/>
                          </a:solidFill>
                          <a:effectLst/>
                          <a:latin typeface="Calibri" panose="020F0502020204030204" pitchFamily="34" charset="0"/>
                        </a:rPr>
                        <a:t>"not stopping"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799504007"/>
                  </a:ext>
                </a:extLst>
              </a:tr>
              <a:tr h="99480">
                <a:tc>
                  <a:txBody>
                    <a:bodyPr/>
                    <a:lstStyle/>
                    <a:p>
                      <a:pPr algn="l" fontAlgn="b"/>
                      <a:r>
                        <a:rPr lang="en-AU" sz="500" b="0" i="0" u="none" strike="noStrike">
                          <a:solidFill>
                            <a:srgbClr val="000000"/>
                          </a:solidFill>
                          <a:effectLst/>
                          <a:latin typeface="Calibri" panose="020F0502020204030204" pitchFamily="34" charset="0"/>
                        </a:rPr>
                        <a:t>"not working"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234557901"/>
                  </a:ext>
                </a:extLst>
              </a:tr>
              <a:tr h="99480">
                <a:tc>
                  <a:txBody>
                    <a:bodyPr/>
                    <a:lstStyle/>
                    <a:p>
                      <a:pPr algn="l" fontAlgn="b"/>
                      <a:r>
                        <a:rPr lang="en-AU" sz="500" b="0" i="0" u="none" strike="noStrike">
                          <a:solidFill>
                            <a:srgbClr val="000000"/>
                          </a:solidFill>
                          <a:effectLst/>
                          <a:latin typeface="Calibri" panose="020F0502020204030204" pitchFamily="34" charset="0"/>
                        </a:rPr>
                        <a:t>"o/l"</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570906122"/>
                  </a:ext>
                </a:extLst>
              </a:tr>
              <a:tr h="99480">
                <a:tc>
                  <a:txBody>
                    <a:bodyPr/>
                    <a:lstStyle/>
                    <a:p>
                      <a:pPr algn="l" fontAlgn="b"/>
                      <a:r>
                        <a:rPr lang="en-AU" sz="500" b="0" i="0" u="none" strike="noStrike">
                          <a:solidFill>
                            <a:srgbClr val="000000"/>
                          </a:solidFill>
                          <a:effectLst/>
                          <a:latin typeface="Calibri" panose="020F0502020204030204" pitchFamily="34" charset="0"/>
                        </a:rPr>
                        <a:t>"oil spraying"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234437330"/>
                  </a:ext>
                </a:extLst>
              </a:tr>
              <a:tr h="99480">
                <a:tc>
                  <a:txBody>
                    <a:bodyPr/>
                    <a:lstStyle/>
                    <a:p>
                      <a:pPr algn="l" fontAlgn="b"/>
                      <a:r>
                        <a:rPr lang="en-AU" sz="500" b="0" i="0" u="none" strike="noStrike">
                          <a:solidFill>
                            <a:srgbClr val="000000"/>
                          </a:solidFill>
                          <a:effectLst/>
                          <a:latin typeface="Calibri" panose="020F0502020204030204" pitchFamily="34" charset="0"/>
                        </a:rPr>
                        <a:t>"out of date"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85914428"/>
                  </a:ext>
                </a:extLst>
              </a:tr>
              <a:tr h="99480">
                <a:tc>
                  <a:txBody>
                    <a:bodyPr/>
                    <a:lstStyle/>
                    <a:p>
                      <a:pPr algn="l" fontAlgn="b"/>
                      <a:r>
                        <a:rPr lang="en-AU" sz="500" b="0" i="0" u="none" strike="noStrike">
                          <a:solidFill>
                            <a:srgbClr val="000000"/>
                          </a:solidFill>
                          <a:effectLst/>
                          <a:latin typeface="Calibri" panose="020F0502020204030204" pitchFamily="34" charset="0"/>
                        </a:rPr>
                        <a:t>"out on o/l"</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721917328"/>
                  </a:ext>
                </a:extLst>
              </a:tr>
              <a:tr h="99480">
                <a:tc>
                  <a:txBody>
                    <a:bodyPr/>
                    <a:lstStyle/>
                    <a:p>
                      <a:pPr algn="l" fontAlgn="b"/>
                      <a:r>
                        <a:rPr lang="en-AU" sz="500" b="0" i="0" u="none" strike="noStrike">
                          <a:solidFill>
                            <a:srgbClr val="000000"/>
                          </a:solidFill>
                          <a:effectLst/>
                          <a:latin typeface="Calibri" panose="020F0502020204030204" pitchFamily="34" charset="0"/>
                        </a:rPr>
                        <a:t>"output poor"</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904599802"/>
                  </a:ext>
                </a:extLst>
              </a:tr>
              <a:tr h="99480">
                <a:tc>
                  <a:txBody>
                    <a:bodyPr/>
                    <a:lstStyle/>
                    <a:p>
                      <a:pPr algn="l" fontAlgn="b"/>
                      <a:r>
                        <a:rPr lang="en-AU" sz="500" b="0" i="0" u="none" strike="noStrike">
                          <a:solidFill>
                            <a:srgbClr val="000000"/>
                          </a:solidFill>
                          <a:effectLst/>
                          <a:latin typeface="Calibri" panose="020F0502020204030204" pitchFamily="34" charset="0"/>
                        </a:rPr>
                        <a:t>"overflowing"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931757213"/>
                  </a:ext>
                </a:extLst>
              </a:tr>
              <a:tr h="99480">
                <a:tc>
                  <a:txBody>
                    <a:bodyPr/>
                    <a:lstStyle/>
                    <a:p>
                      <a:pPr algn="l" fontAlgn="b"/>
                      <a:r>
                        <a:rPr lang="en-AU" sz="500" b="0" i="0" u="none" strike="noStrike">
                          <a:solidFill>
                            <a:srgbClr val="000000"/>
                          </a:solidFill>
                          <a:effectLst/>
                          <a:latin typeface="Calibri" panose="020F0502020204030204" pitchFamily="34" charset="0"/>
                        </a:rPr>
                        <a:t>"overload trip"</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567581078"/>
                  </a:ext>
                </a:extLst>
              </a:tr>
              <a:tr h="99480">
                <a:tc>
                  <a:txBody>
                    <a:bodyPr/>
                    <a:lstStyle/>
                    <a:p>
                      <a:pPr algn="l" fontAlgn="b"/>
                      <a:r>
                        <a:rPr lang="en-AU" sz="500" b="0" i="0" u="none" strike="noStrike">
                          <a:solidFill>
                            <a:srgbClr val="000000"/>
                          </a:solidFill>
                          <a:effectLst/>
                          <a:latin typeface="Calibri" panose="020F0502020204030204" pitchFamily="34" charset="0"/>
                        </a:rPr>
                        <a:t>"require"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722016691"/>
                  </a:ext>
                </a:extLst>
              </a:tr>
              <a:tr h="99480">
                <a:tc>
                  <a:txBody>
                    <a:bodyPr/>
                    <a:lstStyle/>
                    <a:p>
                      <a:pPr algn="l" fontAlgn="b"/>
                      <a:r>
                        <a:rPr lang="en-AU" sz="500" b="0" i="0" u="none" strike="noStrike">
                          <a:solidFill>
                            <a:srgbClr val="000000"/>
                          </a:solidFill>
                          <a:effectLst/>
                          <a:latin typeface="Calibri" panose="020F0502020204030204" pitchFamily="34" charset="0"/>
                        </a:rPr>
                        <a:t>"require a clean"</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748387149"/>
                  </a:ext>
                </a:extLst>
              </a:tr>
              <a:tr h="99480">
                <a:tc>
                  <a:txBody>
                    <a:bodyPr/>
                    <a:lstStyle/>
                    <a:p>
                      <a:pPr algn="l" fontAlgn="b"/>
                      <a:r>
                        <a:rPr lang="en-AU" sz="500" b="0" i="0" u="none" strike="noStrike">
                          <a:solidFill>
                            <a:srgbClr val="000000"/>
                          </a:solidFill>
                          <a:effectLst/>
                          <a:latin typeface="Calibri" panose="020F0502020204030204" pitchFamily="34" charset="0"/>
                        </a:rPr>
                        <a:t>"rubbing"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606988101"/>
                  </a:ext>
                </a:extLst>
              </a:tr>
              <a:tr h="99480">
                <a:tc>
                  <a:txBody>
                    <a:bodyPr/>
                    <a:lstStyle/>
                    <a:p>
                      <a:pPr algn="l" fontAlgn="b"/>
                      <a:r>
                        <a:rPr lang="en-AU" sz="500" b="0" i="0" u="none" strike="noStrike">
                          <a:solidFill>
                            <a:srgbClr val="000000"/>
                          </a:solidFill>
                          <a:effectLst/>
                          <a:latin typeface="Calibri" panose="020F0502020204030204" pitchFamily="34" charset="0"/>
                        </a:rPr>
                        <a:t>"run fault"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621061253"/>
                  </a:ext>
                </a:extLst>
              </a:tr>
              <a:tr h="99480">
                <a:tc>
                  <a:txBody>
                    <a:bodyPr/>
                    <a:lstStyle/>
                    <a:p>
                      <a:pPr algn="l" fontAlgn="b"/>
                      <a:r>
                        <a:rPr lang="en-AU" sz="500" b="0" i="0" u="none" strike="noStrike">
                          <a:solidFill>
                            <a:srgbClr val="000000"/>
                          </a:solidFill>
                          <a:effectLst/>
                          <a:latin typeface="Calibri" panose="020F0502020204030204" pitchFamily="34" charset="0"/>
                        </a:rPr>
                        <a:t>"running hot"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998536796"/>
                  </a:ext>
                </a:extLst>
              </a:tr>
              <a:tr h="99480">
                <a:tc>
                  <a:txBody>
                    <a:bodyPr/>
                    <a:lstStyle/>
                    <a:p>
                      <a:pPr algn="l" fontAlgn="b"/>
                      <a:r>
                        <a:rPr lang="en-AU" sz="500" b="0" i="0" u="none" strike="noStrike">
                          <a:solidFill>
                            <a:srgbClr val="000000"/>
                          </a:solidFill>
                          <a:effectLst/>
                          <a:latin typeface="Calibri" panose="020F0502020204030204" pitchFamily="34" charset="0"/>
                        </a:rPr>
                        <a:t>"split"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88468610"/>
                  </a:ext>
                </a:extLst>
              </a:tr>
              <a:tr h="99480">
                <a:tc>
                  <a:txBody>
                    <a:bodyPr/>
                    <a:lstStyle/>
                    <a:p>
                      <a:pPr algn="l" fontAlgn="b"/>
                      <a:r>
                        <a:rPr lang="en-AU" sz="500" b="0" i="0" u="none" strike="noStrike">
                          <a:solidFill>
                            <a:srgbClr val="000000"/>
                          </a:solidFill>
                          <a:effectLst/>
                          <a:latin typeface="Calibri" panose="020F0502020204030204" pitchFamily="34" charset="0"/>
                        </a:rPr>
                        <a:t>"trip"</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330070451"/>
                  </a:ext>
                </a:extLst>
              </a:tr>
              <a:tr h="99480">
                <a:tc>
                  <a:txBody>
                    <a:bodyPr/>
                    <a:lstStyle/>
                    <a:p>
                      <a:pPr algn="l" fontAlgn="b"/>
                      <a:r>
                        <a:rPr lang="en-AU" sz="500" b="0" i="0" u="none" strike="noStrike">
                          <a:solidFill>
                            <a:srgbClr val="000000"/>
                          </a:solidFill>
                          <a:effectLst/>
                          <a:latin typeface="Calibri" panose="020F0502020204030204" pitchFamily="34" charset="0"/>
                        </a:rPr>
                        <a:t>"tripping"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789827872"/>
                  </a:ext>
                </a:extLst>
              </a:tr>
              <a:tr h="99480">
                <a:tc>
                  <a:txBody>
                    <a:bodyPr/>
                    <a:lstStyle/>
                    <a:p>
                      <a:pPr algn="l" fontAlgn="b"/>
                      <a:r>
                        <a:rPr lang="en-AU" sz="500" b="0" i="0" u="none" strike="noStrike">
                          <a:solidFill>
                            <a:srgbClr val="000000"/>
                          </a:solidFill>
                          <a:effectLst/>
                          <a:latin typeface="Calibri" panose="020F0502020204030204" pitchFamily="34" charset="0"/>
                        </a:rPr>
                        <a:t>"underpower fault"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578620262"/>
                  </a:ext>
                </a:extLst>
              </a:tr>
              <a:tr h="99480">
                <a:tc>
                  <a:txBody>
                    <a:bodyPr/>
                    <a:lstStyle/>
                    <a:p>
                      <a:pPr algn="l" fontAlgn="b"/>
                      <a:r>
                        <a:rPr lang="en-AU" sz="500" b="0" i="0" u="none" strike="noStrike">
                          <a:solidFill>
                            <a:srgbClr val="000000"/>
                          </a:solidFill>
                          <a:effectLst/>
                          <a:latin typeface="Calibri" panose="020F0502020204030204" pitchFamily="34" charset="0"/>
                        </a:rPr>
                        <a:t>"unserviceable"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5</a:t>
                      </a:r>
                    </a:p>
                  </a:txBody>
                  <a:tcPr marL="3229" marR="3229" marT="3229" marB="0" anchor="b">
                    <a:lnL>
                      <a:noFill/>
                    </a:lnL>
                    <a:lnR>
                      <a:noFill/>
                    </a:lnR>
                    <a:lnT>
                      <a:noFill/>
                    </a:lnT>
                    <a:lnB>
                      <a:noFill/>
                    </a:lnB>
                  </a:tcPr>
                </a:tc>
                <a:extLst>
                  <a:ext uri="{0D108BD9-81ED-4DB2-BD59-A6C34878D82A}">
                    <a16:rowId xmlns:a16="http://schemas.microsoft.com/office/drawing/2014/main" val="1591390816"/>
                  </a:ext>
                </a:extLst>
              </a:tr>
              <a:tr h="99480">
                <a:tc>
                  <a:txBody>
                    <a:bodyPr/>
                    <a:lstStyle/>
                    <a:p>
                      <a:pPr algn="l" fontAlgn="b"/>
                      <a:r>
                        <a:rPr lang="en-AU" sz="500" b="0" i="0" u="none" strike="noStrike">
                          <a:solidFill>
                            <a:srgbClr val="000000"/>
                          </a:solidFill>
                          <a:effectLst/>
                          <a:latin typeface="Calibri" panose="020F0502020204030204" pitchFamily="34" charset="0"/>
                        </a:rPr>
                        <a:t>"voltage issue"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086265907"/>
                  </a:ext>
                </a:extLst>
              </a:tr>
              <a:tr h="99480">
                <a:tc>
                  <a:txBody>
                    <a:bodyPr/>
                    <a:lstStyle/>
                    <a:p>
                      <a:pPr algn="l" fontAlgn="b"/>
                      <a:r>
                        <a:rPr lang="en-AU" sz="500" b="0" i="0" u="none" strike="noStrike">
                          <a:solidFill>
                            <a:srgbClr val="000000"/>
                          </a:solidFill>
                          <a:effectLst/>
                          <a:latin typeface="Calibri" panose="020F0502020204030204" pitchFamily="34" charset="0"/>
                        </a:rPr>
                        <a:t>"vvvf fault"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977564386"/>
                  </a:ext>
                </a:extLst>
              </a:tr>
              <a:tr h="99480">
                <a:tc>
                  <a:txBody>
                    <a:bodyPr/>
                    <a:lstStyle/>
                    <a:p>
                      <a:pPr algn="l" fontAlgn="b"/>
                      <a:r>
                        <a:rPr lang="en-AU" sz="500" b="0" i="0" u="none" strike="noStrike">
                          <a:solidFill>
                            <a:srgbClr val="000000"/>
                          </a:solidFill>
                          <a:effectLst/>
                          <a:latin typeface="Calibri" panose="020F0502020204030204" pitchFamily="34" charset="0"/>
                        </a:rPr>
                        <a:t>"washed out"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938409211"/>
                  </a:ext>
                </a:extLst>
              </a:tr>
              <a:tr h="99480">
                <a:tc>
                  <a:txBody>
                    <a:bodyPr/>
                    <a:lstStyle/>
                    <a:p>
                      <a:pPr algn="l" fontAlgn="b"/>
                      <a:r>
                        <a:rPr lang="en-AU" sz="500" b="0" i="0" u="none" strike="noStrike">
                          <a:solidFill>
                            <a:srgbClr val="000000"/>
                          </a:solidFill>
                          <a:effectLst/>
                          <a:latin typeface="Calibri" panose="020F0502020204030204" pitchFamily="34" charset="0"/>
                        </a:rPr>
                        <a:t>"water flow"</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19601221"/>
                  </a:ext>
                </a:extLst>
              </a:tr>
              <a:tr h="99480">
                <a:tc>
                  <a:txBody>
                    <a:bodyPr/>
                    <a:lstStyle/>
                    <a:p>
                      <a:pPr algn="l" fontAlgn="b"/>
                      <a:r>
                        <a:rPr lang="en-AU" sz="500" b="0" i="0" u="none" strike="noStrike">
                          <a:solidFill>
                            <a:srgbClr val="000000"/>
                          </a:solidFill>
                          <a:effectLst/>
                          <a:latin typeface="Calibri" panose="020F0502020204030204" pitchFamily="34" charset="0"/>
                        </a:rPr>
                        <a:t>"water leak"</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335294593"/>
                  </a:ext>
                </a:extLst>
              </a:tr>
              <a:tr h="99480">
                <a:tc>
                  <a:txBody>
                    <a:bodyPr/>
                    <a:lstStyle/>
                    <a:p>
                      <a:pPr algn="l" fontAlgn="b"/>
                      <a:r>
                        <a:rPr lang="en-AU" sz="500" b="0" i="0" u="none" strike="noStrike">
                          <a:solidFill>
                            <a:srgbClr val="000000"/>
                          </a:solidFill>
                          <a:effectLst/>
                          <a:latin typeface="Calibri" panose="020F0502020204030204" pitchFamily="34" charset="0"/>
                        </a:rPr>
                        <a:t>"weapy"</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840637628"/>
                  </a:ext>
                </a:extLst>
              </a:tr>
              <a:tr h="99480">
                <a:tc>
                  <a:txBody>
                    <a:bodyPr/>
                    <a:lstStyle/>
                    <a:p>
                      <a:pPr algn="l" fontAlgn="b"/>
                      <a:r>
                        <a:rPr lang="en-AU" sz="500" b="0" i="0" u="none" strike="noStrike">
                          <a:solidFill>
                            <a:srgbClr val="000000"/>
                          </a:solidFill>
                          <a:effectLst/>
                          <a:latin typeface="Calibri" panose="020F0502020204030204" pitchFamily="34" charset="0"/>
                        </a:rPr>
                        <a:t>"weeping"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123236273"/>
                  </a:ext>
                </a:extLst>
              </a:tr>
              <a:tr h="99480">
                <a:tc>
                  <a:txBody>
                    <a:bodyPr/>
                    <a:lstStyle/>
                    <a:p>
                      <a:pPr algn="l" fontAlgn="b"/>
                      <a:r>
                        <a:rPr lang="en-AU" sz="500" b="0" i="0" u="none" strike="noStrike">
                          <a:solidFill>
                            <a:srgbClr val="000000"/>
                          </a:solidFill>
                          <a:effectLst/>
                          <a:latin typeface="Calibri" panose="020F0502020204030204" pitchFamily="34" charset="0"/>
                        </a:rPr>
                        <a:t>"will not start"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4238925347"/>
                  </a:ext>
                </a:extLst>
              </a:tr>
              <a:tr h="116221">
                <a:tc>
                  <a:txBody>
                    <a:bodyPr/>
                    <a:lstStyle/>
                    <a:p>
                      <a:pPr algn="l" fontAlgn="b"/>
                      <a:r>
                        <a:rPr lang="en-AU" sz="500" b="0" i="0" u="none" strike="noStrike">
                          <a:solidFill>
                            <a:srgbClr val="000000"/>
                          </a:solidFill>
                          <a:effectLst/>
                          <a:latin typeface="Calibri" panose="020F0502020204030204" pitchFamily="34" charset="0"/>
                        </a:rPr>
                        <a:t>"will not wind up"</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298283634"/>
                  </a:ext>
                </a:extLst>
              </a:tr>
              <a:tr h="99480">
                <a:tc>
                  <a:txBody>
                    <a:bodyPr/>
                    <a:lstStyle/>
                    <a:p>
                      <a:pPr algn="l" fontAlgn="b"/>
                      <a:r>
                        <a:rPr lang="en-AU" sz="500" b="0" i="0" u="none" strike="noStrike">
                          <a:solidFill>
                            <a:srgbClr val="000000"/>
                          </a:solidFill>
                          <a:effectLst/>
                          <a:latin typeface="Calibri" panose="020F0502020204030204" pitchFamily="34" charset="0"/>
                        </a:rPr>
                        <a:t>"worn"</a:t>
                      </a:r>
                    </a:p>
                  </a:txBody>
                  <a:tcPr marL="3229" marR="3229" marT="3229" marB="0" anchor="b">
                    <a:lnL>
                      <a:noFill/>
                    </a:lnL>
                    <a:lnR>
                      <a:noFill/>
                    </a:lnR>
                    <a:lnT>
                      <a:noFill/>
                    </a:lnT>
                    <a:lnB>
                      <a:noFill/>
                    </a:lnB>
                  </a:tcPr>
                </a:tc>
                <a:tc>
                  <a:txBody>
                    <a:bodyPr/>
                    <a:lstStyle/>
                    <a:p>
                      <a:pPr algn="r" fontAlgn="b"/>
                      <a:r>
                        <a:rPr lang="en-AU" sz="500" b="0" i="0" u="none" strike="noStrike" dirty="0">
                          <a:solidFill>
                            <a:srgbClr val="000000"/>
                          </a:solidFill>
                          <a:effectLst/>
                          <a:latin typeface="Calibri" panose="020F0502020204030204" pitchFamily="34" charset="0"/>
                        </a:rPr>
                        <a:t>2</a:t>
                      </a:r>
                    </a:p>
                  </a:txBody>
                  <a:tcPr marL="3229" marR="3229" marT="3229" marB="0" anchor="b">
                    <a:lnL>
                      <a:noFill/>
                    </a:lnL>
                    <a:lnR>
                      <a:noFill/>
                    </a:lnR>
                    <a:lnT>
                      <a:noFill/>
                    </a:lnT>
                    <a:lnB>
                      <a:noFill/>
                    </a:lnB>
                  </a:tcPr>
                </a:tc>
                <a:extLst>
                  <a:ext uri="{0D108BD9-81ED-4DB2-BD59-A6C34878D82A}">
                    <a16:rowId xmlns:a16="http://schemas.microsoft.com/office/drawing/2014/main" val="2259981658"/>
                  </a:ext>
                </a:extLst>
              </a:tr>
            </a:tbl>
          </a:graphicData>
        </a:graphic>
      </p:graphicFrame>
      <p:sp>
        <p:nvSpPr>
          <p:cNvPr id="12" name="TextBox 11">
            <a:extLst>
              <a:ext uri="{FF2B5EF4-FFF2-40B4-BE49-F238E27FC236}">
                <a16:creationId xmlns:a16="http://schemas.microsoft.com/office/drawing/2014/main" id="{B0A9B9C4-7724-674D-813D-AA2B14A2D78C}"/>
              </a:ext>
            </a:extLst>
          </p:cNvPr>
          <p:cNvSpPr txBox="1"/>
          <p:nvPr/>
        </p:nvSpPr>
        <p:spPr>
          <a:xfrm>
            <a:off x="313267" y="4456400"/>
            <a:ext cx="6267873" cy="415498"/>
          </a:xfrm>
          <a:prstGeom prst="rect">
            <a:avLst/>
          </a:prstGeom>
          <a:noFill/>
        </p:spPr>
        <p:txBody>
          <a:bodyPr wrap="square" rtlCol="0">
            <a:spAutoFit/>
          </a:bodyPr>
          <a:lstStyle/>
          <a:p>
            <a:r>
              <a:rPr lang="en-AU" sz="1050" dirty="0"/>
              <a:t>This analysis can be scaled over thousands of MWOs.</a:t>
            </a:r>
          </a:p>
          <a:p>
            <a:r>
              <a:rPr lang="en-AU" sz="1050" dirty="0"/>
              <a:t>Classification classes can be improved with post-processing</a:t>
            </a:r>
          </a:p>
        </p:txBody>
      </p:sp>
      <p:sp>
        <p:nvSpPr>
          <p:cNvPr id="17" name="TextBox 16">
            <a:extLst>
              <a:ext uri="{FF2B5EF4-FFF2-40B4-BE49-F238E27FC236}">
                <a16:creationId xmlns:a16="http://schemas.microsoft.com/office/drawing/2014/main" id="{D6F45DD4-3F31-E937-2DC6-F742FD29CF34}"/>
              </a:ext>
            </a:extLst>
          </p:cNvPr>
          <p:cNvSpPr txBox="1"/>
          <p:nvPr/>
        </p:nvSpPr>
        <p:spPr>
          <a:xfrm>
            <a:off x="277532" y="730288"/>
            <a:ext cx="7257800" cy="253916"/>
          </a:xfrm>
          <a:prstGeom prst="rect">
            <a:avLst/>
          </a:prstGeom>
          <a:noFill/>
        </p:spPr>
        <p:txBody>
          <a:bodyPr wrap="square" rtlCol="0">
            <a:spAutoFit/>
          </a:bodyPr>
          <a:lstStyle/>
          <a:p>
            <a:r>
              <a:rPr lang="en-AU" sz="1050" dirty="0"/>
              <a:t>Ability to identify and count different types of failure events described in the unstructured short text data in MWO</a:t>
            </a:r>
          </a:p>
        </p:txBody>
      </p:sp>
    </p:spTree>
    <p:extLst>
      <p:ext uri="{BB962C8B-B14F-4D97-AF65-F5344CB8AC3E}">
        <p14:creationId xmlns:p14="http://schemas.microsoft.com/office/powerpoint/2010/main" val="1723295448"/>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7930419" y="2591514"/>
            <a:ext cx="1113750" cy="456151"/>
          </a:xfrm>
          <a:prstGeom prst="rect">
            <a:avLst/>
          </a:prstGeom>
          <a:noFill/>
          <a:ln>
            <a:noFill/>
          </a:ln>
        </p:spPr>
      </p:pic>
      <p:pic>
        <p:nvPicPr>
          <p:cNvPr id="68" name="Google Shape;68;p14"/>
          <p:cNvPicPr preferRelativeResize="0"/>
          <p:nvPr/>
        </p:nvPicPr>
        <p:blipFill>
          <a:blip r:embed="rId4">
            <a:alphaModFix/>
          </a:blip>
          <a:stretch>
            <a:fillRect/>
          </a:stretch>
        </p:blipFill>
        <p:spPr>
          <a:xfrm>
            <a:off x="7930420" y="2029917"/>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6707" y="1324901"/>
            <a:ext cx="501175" cy="501175"/>
          </a:xfrm>
          <a:prstGeom prst="rect">
            <a:avLst/>
          </a:prstGeom>
        </p:spPr>
      </p:pic>
      <p:sp>
        <p:nvSpPr>
          <p:cNvPr id="10" name="Slide Number Placeholder 3">
            <a:extLst>
              <a:ext uri="{FF2B5EF4-FFF2-40B4-BE49-F238E27FC236}">
                <a16:creationId xmlns:a16="http://schemas.microsoft.com/office/drawing/2014/main" id="{1CB1120F-277D-4B1C-8A30-BF0505F4E5F1}"/>
              </a:ext>
            </a:extLst>
          </p:cNvPr>
          <p:cNvSpPr>
            <a:spLocks noGrp="1"/>
          </p:cNvSpPr>
          <p:nvPr>
            <p:ph type="sldNum" sz="quarter" idx="12"/>
          </p:nvPr>
        </p:nvSpPr>
        <p:spPr>
          <a:xfrm>
            <a:off x="8235702" y="4663217"/>
            <a:ext cx="548700" cy="393600"/>
          </a:xfrm>
        </p:spPr>
        <p:txBody>
          <a:bodyPr/>
          <a:lstStyle/>
          <a:p>
            <a:fld id="{F8807EC5-3C4C-498B-8D42-945790D113D0}" type="slidenum">
              <a:rPr lang="en-US" dirty="0" smtClean="0"/>
              <a:t>31</a:t>
            </a:fld>
            <a:endParaRPr lang="en-US" dirty="0"/>
          </a:p>
        </p:txBody>
      </p:sp>
      <p:sp>
        <p:nvSpPr>
          <p:cNvPr id="5" name="Title 4">
            <a:extLst>
              <a:ext uri="{FF2B5EF4-FFF2-40B4-BE49-F238E27FC236}">
                <a16:creationId xmlns:a16="http://schemas.microsoft.com/office/drawing/2014/main" id="{8957F16B-4F07-13CF-7A28-0524CABFC038}"/>
              </a:ext>
            </a:extLst>
          </p:cNvPr>
          <p:cNvSpPr>
            <a:spLocks noGrp="1"/>
          </p:cNvSpPr>
          <p:nvPr>
            <p:ph type="title"/>
          </p:nvPr>
        </p:nvSpPr>
        <p:spPr>
          <a:xfrm>
            <a:off x="142713" y="2793"/>
            <a:ext cx="8520600" cy="536729"/>
          </a:xfrm>
        </p:spPr>
        <p:txBody>
          <a:bodyPr>
            <a:normAutofit fontScale="90000"/>
          </a:bodyPr>
          <a:lstStyle/>
          <a:p>
            <a:r>
              <a:rPr lang="en-GB" sz="2400" b="1" dirty="0"/>
              <a:t>Ontology for Maintenance work order ‘Activity’ quality control</a:t>
            </a:r>
          </a:p>
        </p:txBody>
      </p:sp>
      <p:sp>
        <p:nvSpPr>
          <p:cNvPr id="3" name="TextBox 2">
            <a:extLst>
              <a:ext uri="{FF2B5EF4-FFF2-40B4-BE49-F238E27FC236}">
                <a16:creationId xmlns:a16="http://schemas.microsoft.com/office/drawing/2014/main" id="{47E8DE8A-641D-2F65-F0A1-D167C5D0A015}"/>
              </a:ext>
            </a:extLst>
          </p:cNvPr>
          <p:cNvSpPr txBox="1"/>
          <p:nvPr/>
        </p:nvSpPr>
        <p:spPr>
          <a:xfrm>
            <a:off x="359598" y="4432384"/>
            <a:ext cx="6705600" cy="646331"/>
          </a:xfrm>
          <a:prstGeom prst="rect">
            <a:avLst/>
          </a:prstGeom>
          <a:noFill/>
        </p:spPr>
        <p:txBody>
          <a:bodyPr wrap="square" rtlCol="0">
            <a:spAutoFit/>
          </a:bodyPr>
          <a:lstStyle/>
          <a:p>
            <a:r>
              <a:rPr lang="en-AU" sz="1200" b="0" i="0" dirty="0">
                <a:solidFill>
                  <a:srgbClr val="222222"/>
                </a:solidFill>
                <a:effectLst/>
                <a:latin typeface="Arial" panose="020B0604020202020204" pitchFamily="34" charset="0"/>
              </a:rPr>
              <a:t>Woods, C., Selway, M., Bikaun, T., Stumptner, M. and Hodkiewicz, M., An ontology for maintenance activities and its application to data quality. </a:t>
            </a:r>
            <a:r>
              <a:rPr lang="en-AU" sz="1200" b="0" i="1" dirty="0">
                <a:solidFill>
                  <a:srgbClr val="222222"/>
                </a:solidFill>
                <a:effectLst/>
                <a:latin typeface="Arial" panose="020B0604020202020204" pitchFamily="34" charset="0"/>
              </a:rPr>
              <a:t>Semantic Web</a:t>
            </a:r>
            <a:r>
              <a:rPr lang="en-AU" sz="1200" b="0" i="0" dirty="0">
                <a:solidFill>
                  <a:srgbClr val="222222"/>
                </a:solidFill>
                <a:effectLst/>
                <a:latin typeface="Arial" panose="020B0604020202020204" pitchFamily="34" charset="0"/>
              </a:rPr>
              <a:t>, (Preprint), pp.1-34.</a:t>
            </a:r>
          </a:p>
          <a:p>
            <a:r>
              <a:rPr lang="en-AU" sz="1200" dirty="0">
                <a:hlinkClick r:id="rId6"/>
              </a:rPr>
              <a:t>https://content.iospress.com/articles/semantic-web/sw233299</a:t>
            </a:r>
            <a:r>
              <a:rPr lang="en-AU" sz="1200" dirty="0">
                <a:solidFill>
                  <a:srgbClr val="222222"/>
                </a:solidFill>
                <a:latin typeface="Arial" panose="020B0604020202020204" pitchFamily="34" charset="0"/>
              </a:rPr>
              <a:t> </a:t>
            </a:r>
            <a:endParaRPr lang="en-AU" sz="1200" dirty="0"/>
          </a:p>
        </p:txBody>
      </p:sp>
      <p:sp>
        <p:nvSpPr>
          <p:cNvPr id="4" name="TextBox 3">
            <a:extLst>
              <a:ext uri="{FF2B5EF4-FFF2-40B4-BE49-F238E27FC236}">
                <a16:creationId xmlns:a16="http://schemas.microsoft.com/office/drawing/2014/main" id="{DFB97C08-E780-14A2-BF95-0F593455EBA6}"/>
              </a:ext>
            </a:extLst>
          </p:cNvPr>
          <p:cNvSpPr txBox="1"/>
          <p:nvPr/>
        </p:nvSpPr>
        <p:spPr>
          <a:xfrm>
            <a:off x="359598" y="999067"/>
            <a:ext cx="2273535" cy="3200876"/>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AU" sz="1100" dirty="0"/>
              <a:t>We use natural language processing to identify seven core maintenance activity terms and their synonyms from 800,000 MWOs. </a:t>
            </a:r>
          </a:p>
          <a:p>
            <a:pPr marL="171450" indent="-171450">
              <a:spcBef>
                <a:spcPts val="600"/>
              </a:spcBef>
              <a:buFont typeface="Arial" panose="020B0604020202020204" pitchFamily="34" charset="0"/>
              <a:buChar char="•"/>
            </a:pPr>
            <a:r>
              <a:rPr lang="en-AU" sz="1100" dirty="0"/>
              <a:t>We provide elucidations for these seven terms. </a:t>
            </a:r>
          </a:p>
          <a:p>
            <a:pPr marL="171450" indent="-171450">
              <a:spcBef>
                <a:spcPts val="600"/>
              </a:spcBef>
              <a:buFont typeface="Arial" panose="020B0604020202020204" pitchFamily="34" charset="0"/>
              <a:buChar char="•"/>
            </a:pPr>
            <a:r>
              <a:rPr lang="en-AU" sz="1100" dirty="0"/>
              <a:t>The end-to-end NLP-ontology pipeline identifies data quality issues with 55% of the MWO records for a centrifugal pump over 8 years. </a:t>
            </a:r>
          </a:p>
          <a:p>
            <a:pPr marL="171450" indent="-171450">
              <a:spcBef>
                <a:spcPts val="600"/>
              </a:spcBef>
              <a:buFont typeface="Arial" panose="020B0604020202020204" pitchFamily="34" charset="0"/>
              <a:buChar char="•"/>
            </a:pPr>
            <a:r>
              <a:rPr lang="en-AU" sz="1100" dirty="0"/>
              <a:t>For the 33% of records where a verb was not provided in the unstructured text, the ontology can infer a relevant activity class.</a:t>
            </a:r>
          </a:p>
        </p:txBody>
      </p:sp>
      <p:pic>
        <p:nvPicPr>
          <p:cNvPr id="11" name="Picture 10" descr="A screenshot of a computer&#10;&#10;Description automatically generated">
            <a:extLst>
              <a:ext uri="{FF2B5EF4-FFF2-40B4-BE49-F238E27FC236}">
                <a16:creationId xmlns:a16="http://schemas.microsoft.com/office/drawing/2014/main" id="{27C901F0-CCDE-282A-F384-C6465D325B04}"/>
              </a:ext>
            </a:extLst>
          </p:cNvPr>
          <p:cNvPicPr>
            <a:picLocks noChangeAspect="1"/>
          </p:cNvPicPr>
          <p:nvPr/>
        </p:nvPicPr>
        <p:blipFill>
          <a:blip r:embed="rId7"/>
          <a:stretch>
            <a:fillRect/>
          </a:stretch>
        </p:blipFill>
        <p:spPr>
          <a:xfrm>
            <a:off x="2963332" y="2571750"/>
            <a:ext cx="4295222" cy="1067895"/>
          </a:xfrm>
          <a:prstGeom prst="rect">
            <a:avLst/>
          </a:prstGeom>
        </p:spPr>
      </p:pic>
      <p:pic>
        <p:nvPicPr>
          <p:cNvPr id="15" name="Picture 14" descr="A screenshot of a diagram&#10;&#10;Description automatically generated">
            <a:extLst>
              <a:ext uri="{FF2B5EF4-FFF2-40B4-BE49-F238E27FC236}">
                <a16:creationId xmlns:a16="http://schemas.microsoft.com/office/drawing/2014/main" id="{0DDE6263-3CBD-28B9-1871-FE95333A0F20}"/>
              </a:ext>
            </a:extLst>
          </p:cNvPr>
          <p:cNvPicPr>
            <a:picLocks noChangeAspect="1"/>
          </p:cNvPicPr>
          <p:nvPr/>
        </p:nvPicPr>
        <p:blipFill>
          <a:blip r:embed="rId8"/>
          <a:stretch>
            <a:fillRect/>
          </a:stretch>
        </p:blipFill>
        <p:spPr>
          <a:xfrm>
            <a:off x="3101984" y="959361"/>
            <a:ext cx="4265416" cy="1267372"/>
          </a:xfrm>
          <a:prstGeom prst="rect">
            <a:avLst/>
          </a:prstGeom>
        </p:spPr>
      </p:pic>
    </p:spTree>
    <p:extLst>
      <p:ext uri="{BB962C8B-B14F-4D97-AF65-F5344CB8AC3E}">
        <p14:creationId xmlns:p14="http://schemas.microsoft.com/office/powerpoint/2010/main" val="3530052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5575" y="1608273"/>
            <a:ext cx="1290629" cy="528640"/>
          </a:xfrm>
          <a:prstGeom prst="rect">
            <a:avLst/>
          </a:prstGeom>
        </p:spPr>
      </p:pic>
      <p:sp>
        <p:nvSpPr>
          <p:cNvPr id="2" name="Rectangle 1">
            <a:extLst>
              <a:ext uri="{FF2B5EF4-FFF2-40B4-BE49-F238E27FC236}">
                <a16:creationId xmlns:a16="http://schemas.microsoft.com/office/drawing/2014/main" id="{94BACC4E-46EE-1F4D-A652-BC8D6604CE10}"/>
              </a:ext>
            </a:extLst>
          </p:cNvPr>
          <p:cNvSpPr/>
          <p:nvPr/>
        </p:nvSpPr>
        <p:spPr>
          <a:xfrm>
            <a:off x="6818244" y="141865"/>
            <a:ext cx="1858618" cy="575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7" name="Picture 16">
            <a:extLst>
              <a:ext uri="{FF2B5EF4-FFF2-40B4-BE49-F238E27FC236}">
                <a16:creationId xmlns:a16="http://schemas.microsoft.com/office/drawing/2014/main" id="{383F9BA9-BE28-914B-A7C3-35616C3FDC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575" y="1006403"/>
            <a:ext cx="1328870" cy="43696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9917" y="2355052"/>
            <a:ext cx="625076" cy="625076"/>
          </a:xfrm>
          <a:prstGeom prst="rect">
            <a:avLst/>
          </a:prstGeom>
        </p:spPr>
      </p:pic>
      <p:sp>
        <p:nvSpPr>
          <p:cNvPr id="62" name="Slide Number Placeholder 10">
            <a:extLst>
              <a:ext uri="{FF2B5EF4-FFF2-40B4-BE49-F238E27FC236}">
                <a16:creationId xmlns:a16="http://schemas.microsoft.com/office/drawing/2014/main" id="{46176D8C-AAC8-49BD-A3D8-569723F3FB1A}"/>
              </a:ext>
            </a:extLst>
          </p:cNvPr>
          <p:cNvSpPr>
            <a:spLocks noGrp="1"/>
          </p:cNvSpPr>
          <p:nvPr>
            <p:ph type="sldNum" sz="quarter" idx="22"/>
          </p:nvPr>
        </p:nvSpPr>
        <p:spPr>
          <a:xfrm>
            <a:off x="8288322" y="4692961"/>
            <a:ext cx="487929" cy="308674"/>
          </a:xfrm>
        </p:spPr>
        <p:txBody>
          <a:bodyPr>
            <a:normAutofit fontScale="92500" lnSpcReduction="10000"/>
          </a:bodyPr>
          <a:lstStyle/>
          <a:p>
            <a:fld id="{3A2F768B-AF9F-47CD-ADBB-AA6D58EACE94}" type="slidenum">
              <a:rPr lang="en-AU" smtClean="0"/>
              <a:t>32</a:t>
            </a:fld>
            <a:endParaRPr lang="en-AU" dirty="0"/>
          </a:p>
        </p:txBody>
      </p:sp>
      <p:sp>
        <p:nvSpPr>
          <p:cNvPr id="5" name="Text Placeholder 4">
            <a:extLst>
              <a:ext uri="{FF2B5EF4-FFF2-40B4-BE49-F238E27FC236}">
                <a16:creationId xmlns:a16="http://schemas.microsoft.com/office/drawing/2014/main" id="{4543159B-9884-423D-95A8-A4EF4FA9CBD5}"/>
              </a:ext>
            </a:extLst>
          </p:cNvPr>
          <p:cNvSpPr>
            <a:spLocks noGrp="1"/>
          </p:cNvSpPr>
          <p:nvPr>
            <p:ph type="body" sz="quarter" idx="16"/>
          </p:nvPr>
        </p:nvSpPr>
        <p:spPr>
          <a:xfrm>
            <a:off x="155336" y="-6101"/>
            <a:ext cx="9143560" cy="863970"/>
          </a:xfrm>
        </p:spPr>
        <p:txBody>
          <a:bodyPr>
            <a:noAutofit/>
          </a:bodyPr>
          <a:lstStyle/>
          <a:p>
            <a:r>
              <a:rPr lang="en-AU" sz="2400" dirty="0">
                <a:solidFill>
                  <a:schemeClr val="tx1"/>
                </a:solidFill>
              </a:rPr>
              <a:t>An ontology for ensuring data quality - RelOps pipeline</a:t>
            </a:r>
          </a:p>
        </p:txBody>
      </p:sp>
      <p:sp>
        <p:nvSpPr>
          <p:cNvPr id="6" name="TextBox 5">
            <a:extLst>
              <a:ext uri="{FF2B5EF4-FFF2-40B4-BE49-F238E27FC236}">
                <a16:creationId xmlns:a16="http://schemas.microsoft.com/office/drawing/2014/main" id="{0782D406-8E45-CF42-960D-C0B431AAC7C8}"/>
              </a:ext>
            </a:extLst>
          </p:cNvPr>
          <p:cNvSpPr txBox="1"/>
          <p:nvPr/>
        </p:nvSpPr>
        <p:spPr>
          <a:xfrm>
            <a:off x="462954" y="3616208"/>
            <a:ext cx="2122139" cy="253916"/>
          </a:xfrm>
          <a:prstGeom prst="rect">
            <a:avLst/>
          </a:prstGeom>
          <a:noFill/>
        </p:spPr>
        <p:txBody>
          <a:bodyPr wrap="square" rtlCol="0">
            <a:spAutoFit/>
          </a:bodyPr>
          <a:lstStyle/>
          <a:p>
            <a:r>
              <a:rPr lang="en-US" sz="1050" dirty="0">
                <a:highlight>
                  <a:srgbClr val="00FFFF"/>
                </a:highlight>
              </a:rPr>
              <a:t>Replace</a:t>
            </a:r>
            <a:r>
              <a:rPr lang="en-US" sz="1050" dirty="0"/>
              <a:t> </a:t>
            </a:r>
            <a:r>
              <a:rPr lang="en-US" sz="1050" dirty="0">
                <a:highlight>
                  <a:srgbClr val="00FF00"/>
                </a:highlight>
              </a:rPr>
              <a:t>engine</a:t>
            </a:r>
            <a:r>
              <a:rPr lang="en-US" sz="1050" dirty="0"/>
              <a:t> </a:t>
            </a:r>
            <a:r>
              <a:rPr lang="en-US" sz="1050" dirty="0">
                <a:highlight>
                  <a:srgbClr val="C0C0C0"/>
                </a:highlight>
              </a:rPr>
              <a:t>EN001</a:t>
            </a:r>
          </a:p>
        </p:txBody>
      </p:sp>
      <p:sp>
        <p:nvSpPr>
          <p:cNvPr id="9" name="TextBox 8">
            <a:extLst>
              <a:ext uri="{FF2B5EF4-FFF2-40B4-BE49-F238E27FC236}">
                <a16:creationId xmlns:a16="http://schemas.microsoft.com/office/drawing/2014/main" id="{20B20B27-4779-4749-8BFE-EFD9C961987F}"/>
              </a:ext>
            </a:extLst>
          </p:cNvPr>
          <p:cNvSpPr txBox="1"/>
          <p:nvPr/>
        </p:nvSpPr>
        <p:spPr>
          <a:xfrm>
            <a:off x="549924" y="4082223"/>
            <a:ext cx="568452" cy="230832"/>
          </a:xfrm>
          <a:prstGeom prst="rect">
            <a:avLst/>
          </a:prstGeom>
          <a:noFill/>
        </p:spPr>
        <p:txBody>
          <a:bodyPr wrap="square" rtlCol="0">
            <a:spAutoFit/>
          </a:bodyPr>
          <a:lstStyle/>
          <a:p>
            <a:r>
              <a:rPr lang="en-US" sz="900" dirty="0"/>
              <a:t>Activity</a:t>
            </a:r>
          </a:p>
        </p:txBody>
      </p:sp>
      <p:sp>
        <p:nvSpPr>
          <p:cNvPr id="18" name="TextBox 17">
            <a:extLst>
              <a:ext uri="{FF2B5EF4-FFF2-40B4-BE49-F238E27FC236}">
                <a16:creationId xmlns:a16="http://schemas.microsoft.com/office/drawing/2014/main" id="{4A1E02C7-3F49-D44C-8CA1-E07ED69C00C7}"/>
              </a:ext>
            </a:extLst>
          </p:cNvPr>
          <p:cNvSpPr txBox="1"/>
          <p:nvPr/>
        </p:nvSpPr>
        <p:spPr>
          <a:xfrm>
            <a:off x="1149354" y="4082237"/>
            <a:ext cx="514349" cy="230832"/>
          </a:xfrm>
          <a:prstGeom prst="rect">
            <a:avLst/>
          </a:prstGeom>
          <a:noFill/>
        </p:spPr>
        <p:txBody>
          <a:bodyPr wrap="square" rtlCol="0">
            <a:spAutoFit/>
          </a:bodyPr>
          <a:lstStyle/>
          <a:p>
            <a:r>
              <a:rPr lang="en-US" sz="900" dirty="0"/>
              <a:t>Item</a:t>
            </a:r>
          </a:p>
        </p:txBody>
      </p:sp>
      <p:sp>
        <p:nvSpPr>
          <p:cNvPr id="10" name="Rectangle 9">
            <a:extLst>
              <a:ext uri="{FF2B5EF4-FFF2-40B4-BE49-F238E27FC236}">
                <a16:creationId xmlns:a16="http://schemas.microsoft.com/office/drawing/2014/main" id="{0A45176A-5572-284E-9F6A-BA09CFD26417}"/>
              </a:ext>
            </a:extLst>
          </p:cNvPr>
          <p:cNvSpPr/>
          <p:nvPr/>
        </p:nvSpPr>
        <p:spPr>
          <a:xfrm>
            <a:off x="447077" y="968325"/>
            <a:ext cx="2068813" cy="79790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C62DCE84-2D9D-CB40-93A0-69004049D516}"/>
              </a:ext>
            </a:extLst>
          </p:cNvPr>
          <p:cNvSpPr txBox="1"/>
          <p:nvPr/>
        </p:nvSpPr>
        <p:spPr>
          <a:xfrm>
            <a:off x="529102" y="1354408"/>
            <a:ext cx="1913309" cy="253916"/>
          </a:xfrm>
          <a:prstGeom prst="rect">
            <a:avLst/>
          </a:prstGeom>
          <a:noFill/>
        </p:spPr>
        <p:txBody>
          <a:bodyPr wrap="square" rtlCol="0">
            <a:spAutoFit/>
          </a:bodyPr>
          <a:lstStyle/>
          <a:p>
            <a:r>
              <a:rPr lang="en-US" sz="1050" dirty="0"/>
              <a:t>Replace engine EN001</a:t>
            </a:r>
          </a:p>
        </p:txBody>
      </p:sp>
      <p:sp>
        <p:nvSpPr>
          <p:cNvPr id="21" name="TextBox 20">
            <a:extLst>
              <a:ext uri="{FF2B5EF4-FFF2-40B4-BE49-F238E27FC236}">
                <a16:creationId xmlns:a16="http://schemas.microsoft.com/office/drawing/2014/main" id="{887D96C9-CA78-F947-B410-A4EFEF25930A}"/>
              </a:ext>
            </a:extLst>
          </p:cNvPr>
          <p:cNvSpPr txBox="1"/>
          <p:nvPr/>
        </p:nvSpPr>
        <p:spPr>
          <a:xfrm>
            <a:off x="512774" y="1019360"/>
            <a:ext cx="1705952" cy="253916"/>
          </a:xfrm>
          <a:prstGeom prst="rect">
            <a:avLst/>
          </a:prstGeom>
          <a:noFill/>
        </p:spPr>
        <p:txBody>
          <a:bodyPr wrap="square" rtlCol="0">
            <a:spAutoFit/>
          </a:bodyPr>
          <a:lstStyle/>
          <a:p>
            <a:r>
              <a:rPr lang="en-US" sz="1050" b="1" dirty="0"/>
              <a:t>1. Raw Work Order</a:t>
            </a:r>
          </a:p>
        </p:txBody>
      </p:sp>
      <p:sp>
        <p:nvSpPr>
          <p:cNvPr id="24" name="Rectangle 23">
            <a:extLst>
              <a:ext uri="{FF2B5EF4-FFF2-40B4-BE49-F238E27FC236}">
                <a16:creationId xmlns:a16="http://schemas.microsoft.com/office/drawing/2014/main" id="{67F18F3B-F6B9-504C-8F07-7BA52821D5CD}"/>
              </a:ext>
            </a:extLst>
          </p:cNvPr>
          <p:cNvSpPr/>
          <p:nvPr/>
        </p:nvSpPr>
        <p:spPr>
          <a:xfrm>
            <a:off x="262547" y="3243884"/>
            <a:ext cx="2253343" cy="114460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Box 24">
            <a:extLst>
              <a:ext uri="{FF2B5EF4-FFF2-40B4-BE49-F238E27FC236}">
                <a16:creationId xmlns:a16="http://schemas.microsoft.com/office/drawing/2014/main" id="{7A0F4007-07A2-CB49-80C3-0B6683FB4DA2}"/>
              </a:ext>
            </a:extLst>
          </p:cNvPr>
          <p:cNvSpPr txBox="1"/>
          <p:nvPr/>
        </p:nvSpPr>
        <p:spPr>
          <a:xfrm>
            <a:off x="320272" y="3316080"/>
            <a:ext cx="2122139" cy="253916"/>
          </a:xfrm>
          <a:prstGeom prst="rect">
            <a:avLst/>
          </a:prstGeom>
          <a:noFill/>
        </p:spPr>
        <p:txBody>
          <a:bodyPr wrap="square" rtlCol="0">
            <a:spAutoFit/>
          </a:bodyPr>
          <a:lstStyle/>
          <a:p>
            <a:r>
              <a:rPr lang="en-US" sz="1050" b="1" dirty="0"/>
              <a:t>2. Tagged Work Order</a:t>
            </a:r>
          </a:p>
        </p:txBody>
      </p:sp>
      <p:cxnSp>
        <p:nvCxnSpPr>
          <p:cNvPr id="13" name="Straight Arrow Connector 12">
            <a:extLst>
              <a:ext uri="{FF2B5EF4-FFF2-40B4-BE49-F238E27FC236}">
                <a16:creationId xmlns:a16="http://schemas.microsoft.com/office/drawing/2014/main" id="{03709B6B-5438-E74C-978F-CFB3F6CF65DB}"/>
              </a:ext>
            </a:extLst>
          </p:cNvPr>
          <p:cNvCxnSpPr>
            <a:cxnSpLocks/>
            <a:endCxn id="24" idx="0"/>
          </p:cNvCxnSpPr>
          <p:nvPr/>
        </p:nvCxnSpPr>
        <p:spPr>
          <a:xfrm>
            <a:off x="1381343" y="1766230"/>
            <a:ext cx="7876" cy="1477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9A9B3A0-2B5C-FB44-8355-56015F122730}"/>
              </a:ext>
            </a:extLst>
          </p:cNvPr>
          <p:cNvCxnSpPr>
            <a:cxnSpLocks/>
          </p:cNvCxnSpPr>
          <p:nvPr/>
        </p:nvCxnSpPr>
        <p:spPr>
          <a:xfrm flipV="1">
            <a:off x="1333882" y="3851051"/>
            <a:ext cx="0" cy="20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E2C39A5-D160-B740-B2CE-B0C67CAE1773}"/>
              </a:ext>
            </a:extLst>
          </p:cNvPr>
          <p:cNvCxnSpPr>
            <a:cxnSpLocks/>
          </p:cNvCxnSpPr>
          <p:nvPr/>
        </p:nvCxnSpPr>
        <p:spPr>
          <a:xfrm flipV="1">
            <a:off x="801389" y="3893206"/>
            <a:ext cx="0" cy="20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E672A652-0929-BB4D-8FB3-45565509A579}"/>
              </a:ext>
            </a:extLst>
          </p:cNvPr>
          <p:cNvSpPr/>
          <p:nvPr/>
        </p:nvSpPr>
        <p:spPr>
          <a:xfrm>
            <a:off x="3120373" y="951546"/>
            <a:ext cx="2801495" cy="200010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6" name="Straight Arrow Connector 35">
            <a:extLst>
              <a:ext uri="{FF2B5EF4-FFF2-40B4-BE49-F238E27FC236}">
                <a16:creationId xmlns:a16="http://schemas.microsoft.com/office/drawing/2014/main" id="{848B5A42-A5A5-EC4E-AF3E-BC0B2762BE3F}"/>
              </a:ext>
            </a:extLst>
          </p:cNvPr>
          <p:cNvCxnSpPr>
            <a:cxnSpLocks/>
            <a:stCxn id="24" idx="0"/>
            <a:endCxn id="35" idx="1"/>
          </p:cNvCxnSpPr>
          <p:nvPr/>
        </p:nvCxnSpPr>
        <p:spPr>
          <a:xfrm flipV="1">
            <a:off x="1389219" y="1951599"/>
            <a:ext cx="1731154" cy="12922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9C748FC-840C-4E4B-B8EB-D78ADB3A5389}"/>
              </a:ext>
            </a:extLst>
          </p:cNvPr>
          <p:cNvSpPr txBox="1"/>
          <p:nvPr/>
        </p:nvSpPr>
        <p:spPr>
          <a:xfrm>
            <a:off x="3157083" y="1019361"/>
            <a:ext cx="2122139" cy="253916"/>
          </a:xfrm>
          <a:prstGeom prst="rect">
            <a:avLst/>
          </a:prstGeom>
          <a:noFill/>
        </p:spPr>
        <p:txBody>
          <a:bodyPr wrap="square" rtlCol="0">
            <a:spAutoFit/>
          </a:bodyPr>
          <a:lstStyle/>
          <a:p>
            <a:r>
              <a:rPr lang="en-US" sz="1050" b="1" dirty="0"/>
              <a:t>3. Populated ontology</a:t>
            </a:r>
          </a:p>
        </p:txBody>
      </p:sp>
      <p:sp>
        <p:nvSpPr>
          <p:cNvPr id="38" name="TextBox 37">
            <a:extLst>
              <a:ext uri="{FF2B5EF4-FFF2-40B4-BE49-F238E27FC236}">
                <a16:creationId xmlns:a16="http://schemas.microsoft.com/office/drawing/2014/main" id="{AA15FA5C-F96E-2646-9402-373E3EB16961}"/>
              </a:ext>
            </a:extLst>
          </p:cNvPr>
          <p:cNvSpPr txBox="1"/>
          <p:nvPr/>
        </p:nvSpPr>
        <p:spPr>
          <a:xfrm>
            <a:off x="23203" y="2209050"/>
            <a:ext cx="1421397" cy="738664"/>
          </a:xfrm>
          <a:prstGeom prst="rect">
            <a:avLst/>
          </a:prstGeom>
          <a:noFill/>
        </p:spPr>
        <p:txBody>
          <a:bodyPr wrap="square" rtlCol="0">
            <a:spAutoFit/>
          </a:bodyPr>
          <a:lstStyle/>
          <a:p>
            <a:pPr algn="ctr"/>
            <a:r>
              <a:rPr lang="en-US" sz="1050" dirty="0"/>
              <a:t>Named entity recognition and transfer learning to tag at scale</a:t>
            </a:r>
          </a:p>
        </p:txBody>
      </p:sp>
      <p:sp>
        <p:nvSpPr>
          <p:cNvPr id="41" name="TextBox 40">
            <a:extLst>
              <a:ext uri="{FF2B5EF4-FFF2-40B4-BE49-F238E27FC236}">
                <a16:creationId xmlns:a16="http://schemas.microsoft.com/office/drawing/2014/main" id="{F305F74D-616B-8C45-8C66-93FD5B431EEB}"/>
              </a:ext>
            </a:extLst>
          </p:cNvPr>
          <p:cNvSpPr txBox="1"/>
          <p:nvPr/>
        </p:nvSpPr>
        <p:spPr>
          <a:xfrm>
            <a:off x="1741158" y="2100719"/>
            <a:ext cx="938893" cy="415498"/>
          </a:xfrm>
          <a:prstGeom prst="rect">
            <a:avLst/>
          </a:prstGeom>
          <a:noFill/>
        </p:spPr>
        <p:txBody>
          <a:bodyPr wrap="square" rtlCol="0">
            <a:spAutoFit/>
          </a:bodyPr>
          <a:lstStyle/>
          <a:p>
            <a:pPr algn="ctr"/>
            <a:r>
              <a:rPr lang="en-US" sz="1050" dirty="0"/>
              <a:t>ontology population</a:t>
            </a:r>
          </a:p>
        </p:txBody>
      </p:sp>
      <p:pic>
        <p:nvPicPr>
          <p:cNvPr id="46" name="Picture 45" descr="Diagram&#10;&#10;Description automatically generated">
            <a:extLst>
              <a:ext uri="{FF2B5EF4-FFF2-40B4-BE49-F238E27FC236}">
                <a16:creationId xmlns:a16="http://schemas.microsoft.com/office/drawing/2014/main" id="{01B06872-81CA-F04F-B678-0FC95673D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5261" y="1354409"/>
            <a:ext cx="2493380" cy="1493497"/>
          </a:xfrm>
          <a:prstGeom prst="rect">
            <a:avLst/>
          </a:prstGeom>
        </p:spPr>
      </p:pic>
      <p:sp>
        <p:nvSpPr>
          <p:cNvPr id="48" name="Rectangle 47">
            <a:extLst>
              <a:ext uri="{FF2B5EF4-FFF2-40B4-BE49-F238E27FC236}">
                <a16:creationId xmlns:a16="http://schemas.microsoft.com/office/drawing/2014/main" id="{2F822126-40BB-8E40-8B80-8DFE267EA1D5}"/>
              </a:ext>
            </a:extLst>
          </p:cNvPr>
          <p:cNvSpPr/>
          <p:nvPr/>
        </p:nvSpPr>
        <p:spPr>
          <a:xfrm>
            <a:off x="2981253" y="3178026"/>
            <a:ext cx="2935414" cy="13667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TextBox 48">
            <a:extLst>
              <a:ext uri="{FF2B5EF4-FFF2-40B4-BE49-F238E27FC236}">
                <a16:creationId xmlns:a16="http://schemas.microsoft.com/office/drawing/2014/main" id="{62CD0338-C260-1F4D-A350-486C4D1CD3D6}"/>
              </a:ext>
            </a:extLst>
          </p:cNvPr>
          <p:cNvSpPr txBox="1"/>
          <p:nvPr/>
        </p:nvSpPr>
        <p:spPr>
          <a:xfrm>
            <a:off x="3123935" y="3450118"/>
            <a:ext cx="2898705" cy="1061829"/>
          </a:xfrm>
          <a:prstGeom prst="rect">
            <a:avLst/>
          </a:prstGeom>
          <a:noFill/>
        </p:spPr>
        <p:txBody>
          <a:bodyPr wrap="square" rtlCol="0">
            <a:spAutoFit/>
          </a:bodyPr>
          <a:lstStyle/>
          <a:p>
            <a:r>
              <a:rPr lang="en-US" sz="1050" dirty="0"/>
              <a:t>Engine EN001 participated in an </a:t>
            </a:r>
            <a:r>
              <a:rPr lang="en-US" sz="1050" b="1" dirty="0"/>
              <a:t>end-of-life event</a:t>
            </a:r>
            <a:r>
              <a:rPr lang="en-US" sz="1050" dirty="0"/>
              <a:t>.</a:t>
            </a:r>
          </a:p>
          <a:p>
            <a:endParaRPr lang="en-US" sz="1050" dirty="0"/>
          </a:p>
          <a:p>
            <a:r>
              <a:rPr lang="en-US" sz="1050" dirty="0"/>
              <a:t>Note: this information can be used to validate a maintenance strategy and calculate MTBF (and make use of inheritance)</a:t>
            </a:r>
          </a:p>
        </p:txBody>
      </p:sp>
      <p:sp>
        <p:nvSpPr>
          <p:cNvPr id="50" name="TextBox 49">
            <a:extLst>
              <a:ext uri="{FF2B5EF4-FFF2-40B4-BE49-F238E27FC236}">
                <a16:creationId xmlns:a16="http://schemas.microsoft.com/office/drawing/2014/main" id="{0B52C5E2-2037-DE46-8680-156EE955FAE2}"/>
              </a:ext>
            </a:extLst>
          </p:cNvPr>
          <p:cNvSpPr txBox="1"/>
          <p:nvPr/>
        </p:nvSpPr>
        <p:spPr>
          <a:xfrm>
            <a:off x="2928782" y="3178026"/>
            <a:ext cx="2643809" cy="253916"/>
          </a:xfrm>
          <a:prstGeom prst="rect">
            <a:avLst/>
          </a:prstGeom>
          <a:noFill/>
        </p:spPr>
        <p:txBody>
          <a:bodyPr wrap="square" rtlCol="0">
            <a:spAutoFit/>
          </a:bodyPr>
          <a:lstStyle/>
          <a:p>
            <a:r>
              <a:rPr lang="en-US" sz="1050" b="1" dirty="0"/>
              <a:t>4. Inferred Knowledge</a:t>
            </a:r>
          </a:p>
        </p:txBody>
      </p:sp>
      <p:sp>
        <p:nvSpPr>
          <p:cNvPr id="60" name="TextBox 59">
            <a:extLst>
              <a:ext uri="{FF2B5EF4-FFF2-40B4-BE49-F238E27FC236}">
                <a16:creationId xmlns:a16="http://schemas.microsoft.com/office/drawing/2014/main" id="{BBCB6670-BCCB-3842-8FD6-EE0E46D6DA39}"/>
              </a:ext>
            </a:extLst>
          </p:cNvPr>
          <p:cNvSpPr txBox="1"/>
          <p:nvPr/>
        </p:nvSpPr>
        <p:spPr>
          <a:xfrm>
            <a:off x="1560191" y="4082223"/>
            <a:ext cx="661498" cy="230832"/>
          </a:xfrm>
          <a:prstGeom prst="rect">
            <a:avLst/>
          </a:prstGeom>
          <a:noFill/>
        </p:spPr>
        <p:txBody>
          <a:bodyPr wrap="square" rtlCol="0">
            <a:spAutoFit/>
          </a:bodyPr>
          <a:lstStyle/>
          <a:p>
            <a:r>
              <a:rPr lang="en-US" sz="900" dirty="0"/>
              <a:t>Identifier</a:t>
            </a:r>
          </a:p>
        </p:txBody>
      </p:sp>
      <p:cxnSp>
        <p:nvCxnSpPr>
          <p:cNvPr id="61" name="Straight Arrow Connector 60">
            <a:extLst>
              <a:ext uri="{FF2B5EF4-FFF2-40B4-BE49-F238E27FC236}">
                <a16:creationId xmlns:a16="http://schemas.microsoft.com/office/drawing/2014/main" id="{2DD9F8A4-4409-014B-8C13-9020AAE32992}"/>
              </a:ext>
            </a:extLst>
          </p:cNvPr>
          <p:cNvCxnSpPr>
            <a:cxnSpLocks/>
          </p:cNvCxnSpPr>
          <p:nvPr/>
        </p:nvCxnSpPr>
        <p:spPr>
          <a:xfrm flipV="1">
            <a:off x="1830390" y="3851051"/>
            <a:ext cx="0" cy="20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D18E22A8-18A0-0F42-B28E-385146964419}"/>
              </a:ext>
            </a:extLst>
          </p:cNvPr>
          <p:cNvCxnSpPr>
            <a:cxnSpLocks/>
            <a:stCxn id="35" idx="2"/>
          </p:cNvCxnSpPr>
          <p:nvPr/>
        </p:nvCxnSpPr>
        <p:spPr>
          <a:xfrm>
            <a:off x="4521121" y="2951652"/>
            <a:ext cx="1262" cy="459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D3DAD911-BE35-EF4D-8275-204905341C0B}"/>
              </a:ext>
            </a:extLst>
          </p:cNvPr>
          <p:cNvSpPr txBox="1"/>
          <p:nvPr/>
        </p:nvSpPr>
        <p:spPr>
          <a:xfrm>
            <a:off x="4394826" y="2967809"/>
            <a:ext cx="938893" cy="253916"/>
          </a:xfrm>
          <a:prstGeom prst="rect">
            <a:avLst/>
          </a:prstGeom>
          <a:noFill/>
        </p:spPr>
        <p:txBody>
          <a:bodyPr wrap="square" rtlCol="0">
            <a:spAutoFit/>
          </a:bodyPr>
          <a:lstStyle/>
          <a:p>
            <a:pPr algn="ctr"/>
            <a:r>
              <a:rPr lang="en-US" sz="1050" dirty="0"/>
              <a:t>reasoning</a:t>
            </a:r>
          </a:p>
        </p:txBody>
      </p:sp>
      <p:pic>
        <p:nvPicPr>
          <p:cNvPr id="7" name="Picture 6">
            <a:extLst>
              <a:ext uri="{FF2B5EF4-FFF2-40B4-BE49-F238E27FC236}">
                <a16:creationId xmlns:a16="http://schemas.microsoft.com/office/drawing/2014/main" id="{1A3CB271-5F58-4542-8D7C-3125941610A3}"/>
              </a:ext>
            </a:extLst>
          </p:cNvPr>
          <p:cNvPicPr>
            <a:picLocks noChangeAspect="1"/>
          </p:cNvPicPr>
          <p:nvPr/>
        </p:nvPicPr>
        <p:blipFill>
          <a:blip r:embed="rId7"/>
          <a:stretch>
            <a:fillRect/>
          </a:stretch>
        </p:blipFill>
        <p:spPr>
          <a:xfrm>
            <a:off x="6377815" y="3201552"/>
            <a:ext cx="1604627" cy="1330897"/>
          </a:xfrm>
          <a:prstGeom prst="rect">
            <a:avLst/>
          </a:prstGeom>
        </p:spPr>
      </p:pic>
      <p:cxnSp>
        <p:nvCxnSpPr>
          <p:cNvPr id="15" name="Straight Arrow Connector 14">
            <a:extLst>
              <a:ext uri="{FF2B5EF4-FFF2-40B4-BE49-F238E27FC236}">
                <a16:creationId xmlns:a16="http://schemas.microsoft.com/office/drawing/2014/main" id="{BA7B3E2A-B14C-4062-867F-D60952084284}"/>
              </a:ext>
            </a:extLst>
          </p:cNvPr>
          <p:cNvCxnSpPr>
            <a:endCxn id="7" idx="1"/>
          </p:cNvCxnSpPr>
          <p:nvPr/>
        </p:nvCxnSpPr>
        <p:spPr>
          <a:xfrm flipV="1">
            <a:off x="5964923" y="3867001"/>
            <a:ext cx="412892" cy="6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E4F3A4D6-DAAA-61DB-9B55-6A91943CDB4B}"/>
              </a:ext>
            </a:extLst>
          </p:cNvPr>
          <p:cNvSpPr txBox="1"/>
          <p:nvPr/>
        </p:nvSpPr>
        <p:spPr>
          <a:xfrm>
            <a:off x="171783" y="4747676"/>
            <a:ext cx="8320283" cy="400110"/>
          </a:xfrm>
          <a:prstGeom prst="rect">
            <a:avLst/>
          </a:prstGeom>
          <a:noFill/>
        </p:spPr>
        <p:txBody>
          <a:bodyPr wrap="square">
            <a:spAutoFit/>
          </a:bodyPr>
          <a:lstStyle/>
          <a:p>
            <a:r>
              <a:rPr lang="en-AU" sz="1000" b="0" i="0" dirty="0">
                <a:solidFill>
                  <a:srgbClr val="222222"/>
                </a:solidFill>
                <a:effectLst/>
                <a:latin typeface="Arial" panose="020B0604020202020204" pitchFamily="34" charset="0"/>
              </a:rPr>
              <a:t>Hodkiewicz, M., Bikaun, T. and Stewart, M., 2023. </a:t>
            </a:r>
            <a:r>
              <a:rPr lang="en-AU" sz="1000" b="1" i="0" dirty="0">
                <a:solidFill>
                  <a:srgbClr val="222222"/>
                </a:solidFill>
                <a:effectLst/>
                <a:latin typeface="Arial" panose="020B0604020202020204" pitchFamily="34" charset="0"/>
              </a:rPr>
              <a:t>RelOps–A Whole-of-Organisation Approach for Reliability Analytics</a:t>
            </a:r>
            <a:r>
              <a:rPr lang="en-AU" sz="1000" b="0" i="0" dirty="0">
                <a:solidFill>
                  <a:srgbClr val="222222"/>
                </a:solidFill>
                <a:effectLst/>
                <a:latin typeface="Arial" panose="020B0604020202020204" pitchFamily="34" charset="0"/>
              </a:rPr>
              <a:t>. In 16th WCEAM Proceedings (pp. 45-55). Cham: Springer International Publishing. </a:t>
            </a:r>
            <a:r>
              <a:rPr lang="en-AU" sz="1000" b="0" i="0" dirty="0">
                <a:solidFill>
                  <a:srgbClr val="222222"/>
                </a:solidFill>
                <a:effectLst/>
                <a:latin typeface="Arial" panose="020B0604020202020204" pitchFamily="34" charset="0"/>
                <a:hlinkClick r:id="rId8"/>
              </a:rPr>
              <a:t>https://link.springer.com/chapter/10.1007/978-3-031-25448-2_5</a:t>
            </a:r>
            <a:r>
              <a:rPr lang="en-AU" sz="1000" b="0" i="0" dirty="0">
                <a:solidFill>
                  <a:srgbClr val="222222"/>
                </a:solidFill>
                <a:effectLst/>
                <a:latin typeface="Arial" panose="020B0604020202020204" pitchFamily="34" charset="0"/>
              </a:rPr>
              <a:t> </a:t>
            </a:r>
            <a:endParaRPr lang="en-AU" sz="1000" dirty="0"/>
          </a:p>
        </p:txBody>
      </p:sp>
    </p:spTree>
    <p:extLst>
      <p:ext uri="{BB962C8B-B14F-4D97-AF65-F5344CB8AC3E}">
        <p14:creationId xmlns:p14="http://schemas.microsoft.com/office/powerpoint/2010/main" val="199602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7930419" y="2591514"/>
            <a:ext cx="1113750" cy="456151"/>
          </a:xfrm>
          <a:prstGeom prst="rect">
            <a:avLst/>
          </a:prstGeom>
          <a:noFill/>
          <a:ln>
            <a:noFill/>
          </a:ln>
        </p:spPr>
      </p:pic>
      <p:pic>
        <p:nvPicPr>
          <p:cNvPr id="68" name="Google Shape;68;p14"/>
          <p:cNvPicPr preferRelativeResize="0"/>
          <p:nvPr/>
        </p:nvPicPr>
        <p:blipFill>
          <a:blip r:embed="rId4">
            <a:alphaModFix/>
          </a:blip>
          <a:stretch>
            <a:fillRect/>
          </a:stretch>
        </p:blipFill>
        <p:spPr>
          <a:xfrm>
            <a:off x="7930420" y="2029917"/>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6707" y="1324901"/>
            <a:ext cx="501175" cy="501175"/>
          </a:xfrm>
          <a:prstGeom prst="rect">
            <a:avLst/>
          </a:prstGeom>
        </p:spPr>
      </p:pic>
      <p:sp>
        <p:nvSpPr>
          <p:cNvPr id="10" name="Slide Number Placeholder 3">
            <a:extLst>
              <a:ext uri="{FF2B5EF4-FFF2-40B4-BE49-F238E27FC236}">
                <a16:creationId xmlns:a16="http://schemas.microsoft.com/office/drawing/2014/main" id="{1CB1120F-277D-4B1C-8A30-BF0505F4E5F1}"/>
              </a:ext>
            </a:extLst>
          </p:cNvPr>
          <p:cNvSpPr>
            <a:spLocks noGrp="1"/>
          </p:cNvSpPr>
          <p:nvPr>
            <p:ph type="sldNum" sz="quarter" idx="12"/>
          </p:nvPr>
        </p:nvSpPr>
        <p:spPr>
          <a:xfrm>
            <a:off x="8235702" y="4663217"/>
            <a:ext cx="548700" cy="393600"/>
          </a:xfrm>
        </p:spPr>
        <p:txBody>
          <a:bodyPr/>
          <a:lstStyle/>
          <a:p>
            <a:fld id="{F8807EC5-3C4C-498B-8D42-945790D113D0}" type="slidenum">
              <a:rPr lang="en-US" dirty="0" smtClean="0"/>
              <a:t>33</a:t>
            </a:fld>
            <a:endParaRPr lang="en-US" dirty="0"/>
          </a:p>
        </p:txBody>
      </p:sp>
      <p:sp>
        <p:nvSpPr>
          <p:cNvPr id="5" name="Title 4">
            <a:extLst>
              <a:ext uri="{FF2B5EF4-FFF2-40B4-BE49-F238E27FC236}">
                <a16:creationId xmlns:a16="http://schemas.microsoft.com/office/drawing/2014/main" id="{8957F16B-4F07-13CF-7A28-0524CABFC038}"/>
              </a:ext>
            </a:extLst>
          </p:cNvPr>
          <p:cNvSpPr>
            <a:spLocks noGrp="1"/>
          </p:cNvSpPr>
          <p:nvPr>
            <p:ph type="title"/>
          </p:nvPr>
        </p:nvSpPr>
        <p:spPr>
          <a:xfrm>
            <a:off x="142713" y="2793"/>
            <a:ext cx="8520600" cy="1001428"/>
          </a:xfrm>
        </p:spPr>
        <p:txBody>
          <a:bodyPr>
            <a:normAutofit/>
          </a:bodyPr>
          <a:lstStyle/>
          <a:p>
            <a:r>
              <a:rPr lang="en-GB" sz="2400" b="1" dirty="0"/>
              <a:t>IDO-based Ontology for Maintenance Procedure documentation and reasoning</a:t>
            </a:r>
          </a:p>
        </p:txBody>
      </p:sp>
      <p:pic>
        <p:nvPicPr>
          <p:cNvPr id="6" name="Picture 5" descr="Diagram&#10;&#10;Description automatically generated">
            <a:extLst>
              <a:ext uri="{FF2B5EF4-FFF2-40B4-BE49-F238E27FC236}">
                <a16:creationId xmlns:a16="http://schemas.microsoft.com/office/drawing/2014/main" id="{878DFB0B-E576-492C-AA3A-C26FCDA9DB91}"/>
              </a:ext>
            </a:extLst>
          </p:cNvPr>
          <p:cNvPicPr>
            <a:picLocks noChangeAspect="1"/>
          </p:cNvPicPr>
          <p:nvPr/>
        </p:nvPicPr>
        <p:blipFill>
          <a:blip r:embed="rId6"/>
          <a:stretch>
            <a:fillRect/>
          </a:stretch>
        </p:blipFill>
        <p:spPr>
          <a:xfrm>
            <a:off x="5574553" y="1311024"/>
            <a:ext cx="3569447" cy="1706370"/>
          </a:xfrm>
          <a:prstGeom prst="rect">
            <a:avLst/>
          </a:prstGeom>
        </p:spPr>
      </p:pic>
      <p:pic>
        <p:nvPicPr>
          <p:cNvPr id="8" name="Picture 7" descr="Diagram&#10;&#10;Description automatically generated">
            <a:extLst>
              <a:ext uri="{FF2B5EF4-FFF2-40B4-BE49-F238E27FC236}">
                <a16:creationId xmlns:a16="http://schemas.microsoft.com/office/drawing/2014/main" id="{4FA50D59-A60B-4539-9CE7-2E15D340265A}"/>
              </a:ext>
            </a:extLst>
          </p:cNvPr>
          <p:cNvPicPr>
            <a:picLocks noChangeAspect="1"/>
          </p:cNvPicPr>
          <p:nvPr/>
        </p:nvPicPr>
        <p:blipFill>
          <a:blip r:embed="rId7"/>
          <a:stretch>
            <a:fillRect/>
          </a:stretch>
        </p:blipFill>
        <p:spPr>
          <a:xfrm>
            <a:off x="142713" y="1052036"/>
            <a:ext cx="2160052" cy="2450896"/>
          </a:xfrm>
          <a:prstGeom prst="rect">
            <a:avLst/>
          </a:prstGeom>
        </p:spPr>
      </p:pic>
      <p:sp>
        <p:nvSpPr>
          <p:cNvPr id="9" name="TextBox 8">
            <a:extLst>
              <a:ext uri="{FF2B5EF4-FFF2-40B4-BE49-F238E27FC236}">
                <a16:creationId xmlns:a16="http://schemas.microsoft.com/office/drawing/2014/main" id="{1BAAF526-4A4E-4EA1-AA2C-BE94CB38151D}"/>
              </a:ext>
            </a:extLst>
          </p:cNvPr>
          <p:cNvSpPr txBox="1"/>
          <p:nvPr/>
        </p:nvSpPr>
        <p:spPr>
          <a:xfrm>
            <a:off x="2669324" y="3403649"/>
            <a:ext cx="5661875" cy="1200329"/>
          </a:xfrm>
          <a:prstGeom prst="rect">
            <a:avLst/>
          </a:prstGeom>
          <a:noFill/>
        </p:spPr>
        <p:txBody>
          <a:bodyPr wrap="square" lIns="91440" tIns="45720" rIns="91440" bIns="45720" rtlCol="0" anchor="t">
            <a:spAutoFit/>
          </a:bodyPr>
          <a:lstStyle/>
          <a:p>
            <a:r>
              <a:rPr lang="en-AU" sz="1200" dirty="0"/>
              <a:t>Competency questions requiring reasoning </a:t>
            </a:r>
          </a:p>
          <a:p>
            <a:pPr marL="285750" indent="-285750">
              <a:buFont typeface="Arial" panose="020B0604020202020204" pitchFamily="34" charset="0"/>
              <a:buChar char="•"/>
            </a:pPr>
            <a:r>
              <a:rPr lang="en-AU" sz="1200" dirty="0"/>
              <a:t>What tools, materials and permits do I require to execute a procedure?</a:t>
            </a:r>
          </a:p>
          <a:p>
            <a:pPr marL="285750" indent="-285750">
              <a:buFont typeface="Arial" panose="020B0604020202020204" pitchFamily="34" charset="0"/>
              <a:buChar char="•"/>
            </a:pPr>
            <a:r>
              <a:rPr lang="en-AU" sz="1200" dirty="0"/>
              <a:t>What steps need to be performed to execute my procedure</a:t>
            </a:r>
          </a:p>
          <a:p>
            <a:pPr marL="285750" indent="-285750">
              <a:buFont typeface="Arial" panose="020B0604020202020204" pitchFamily="34" charset="0"/>
              <a:buChar char="•"/>
            </a:pPr>
            <a:r>
              <a:rPr lang="en-AU" sz="1200" dirty="0"/>
              <a:t>Given that I am up to task x in a procedure, what task needs to be performed next?</a:t>
            </a:r>
          </a:p>
          <a:p>
            <a:pPr marL="285750" indent="-285750">
              <a:buFont typeface="Arial" panose="020B0604020202020204" pitchFamily="34" charset="0"/>
              <a:buChar char="•"/>
            </a:pPr>
            <a:r>
              <a:rPr lang="en-AU" sz="1200" dirty="0"/>
              <a:t>Does my procedure have any safety hazards that I need to be aware of?</a:t>
            </a:r>
          </a:p>
        </p:txBody>
      </p:sp>
      <p:pic>
        <p:nvPicPr>
          <p:cNvPr id="13" name="Picture 12" descr="Table&#10;&#10;Description automatically generated">
            <a:extLst>
              <a:ext uri="{FF2B5EF4-FFF2-40B4-BE49-F238E27FC236}">
                <a16:creationId xmlns:a16="http://schemas.microsoft.com/office/drawing/2014/main" id="{6787EE19-FDBF-4D66-88F1-31B9EDA8CEEF}"/>
              </a:ext>
            </a:extLst>
          </p:cNvPr>
          <p:cNvPicPr>
            <a:picLocks noChangeAspect="1"/>
          </p:cNvPicPr>
          <p:nvPr/>
        </p:nvPicPr>
        <p:blipFill>
          <a:blip r:embed="rId8"/>
          <a:stretch>
            <a:fillRect/>
          </a:stretch>
        </p:blipFill>
        <p:spPr>
          <a:xfrm>
            <a:off x="2553816" y="1052036"/>
            <a:ext cx="2933627" cy="2152467"/>
          </a:xfrm>
          <a:prstGeom prst="rect">
            <a:avLst/>
          </a:prstGeom>
        </p:spPr>
      </p:pic>
      <p:sp>
        <p:nvSpPr>
          <p:cNvPr id="2" name="TextBox 1">
            <a:extLst>
              <a:ext uri="{FF2B5EF4-FFF2-40B4-BE49-F238E27FC236}">
                <a16:creationId xmlns:a16="http://schemas.microsoft.com/office/drawing/2014/main" id="{1F07384E-145C-FAEF-9C76-539781618AA1}"/>
              </a:ext>
            </a:extLst>
          </p:cNvPr>
          <p:cNvSpPr txBox="1"/>
          <p:nvPr/>
        </p:nvSpPr>
        <p:spPr>
          <a:xfrm>
            <a:off x="199639" y="4739780"/>
            <a:ext cx="8256463" cy="400110"/>
          </a:xfrm>
          <a:prstGeom prst="rect">
            <a:avLst/>
          </a:prstGeom>
          <a:noFill/>
        </p:spPr>
        <p:txBody>
          <a:bodyPr wrap="square" rtlCol="0">
            <a:spAutoFit/>
          </a:bodyPr>
          <a:lstStyle/>
          <a:p>
            <a:r>
              <a:rPr lang="en-AU" sz="1000" b="0" i="0" dirty="0">
                <a:solidFill>
                  <a:srgbClr val="222222"/>
                </a:solidFill>
                <a:effectLst/>
                <a:latin typeface="Arial" panose="020B0604020202020204" pitchFamily="34" charset="0"/>
              </a:rPr>
              <a:t>Woods, C., French, T., Hodkiewicz, M. and Bikaun, T., 2023. </a:t>
            </a:r>
            <a:r>
              <a:rPr lang="en-AU" sz="1000" b="1" i="0" dirty="0">
                <a:solidFill>
                  <a:srgbClr val="222222"/>
                </a:solidFill>
                <a:effectLst/>
                <a:latin typeface="Arial" panose="020B0604020202020204" pitchFamily="34" charset="0"/>
              </a:rPr>
              <a:t>An ontology for maintenance procedure documentation</a:t>
            </a:r>
            <a:r>
              <a:rPr lang="en-AU" sz="1000" b="0" i="0" dirty="0">
                <a:solidFill>
                  <a:srgbClr val="222222"/>
                </a:solidFill>
                <a:effectLst/>
                <a:latin typeface="Arial" panose="020B0604020202020204" pitchFamily="34" charset="0"/>
              </a:rPr>
              <a:t>. </a:t>
            </a:r>
            <a:r>
              <a:rPr lang="en-AU" sz="1000" b="0" i="1" dirty="0">
                <a:solidFill>
                  <a:srgbClr val="222222"/>
                </a:solidFill>
                <a:effectLst/>
                <a:latin typeface="Arial" panose="020B0604020202020204" pitchFamily="34" charset="0"/>
              </a:rPr>
              <a:t>Applied Ontology</a:t>
            </a:r>
            <a:r>
              <a:rPr lang="en-AU" sz="1000" b="0" i="0" dirty="0">
                <a:solidFill>
                  <a:srgbClr val="222222"/>
                </a:solidFill>
                <a:effectLst/>
                <a:latin typeface="Arial" panose="020B0604020202020204" pitchFamily="34" charset="0"/>
              </a:rPr>
              <a:t>, pp.1-38. </a:t>
            </a:r>
            <a:r>
              <a:rPr lang="en-AU" sz="1000" b="0" i="0" dirty="0">
                <a:solidFill>
                  <a:srgbClr val="222222"/>
                </a:solidFill>
                <a:effectLst/>
                <a:latin typeface="Arial" panose="020B0604020202020204" pitchFamily="34" charset="0"/>
                <a:hlinkClick r:id="rId9"/>
              </a:rPr>
              <a:t>https://content.iospress.com/articles/applied-ontology/ao230279</a:t>
            </a:r>
            <a:r>
              <a:rPr lang="en-AU" sz="1000" b="0" i="0" dirty="0">
                <a:solidFill>
                  <a:srgbClr val="222222"/>
                </a:solidFill>
                <a:effectLst/>
                <a:latin typeface="Arial" panose="020B0604020202020204" pitchFamily="34" charset="0"/>
              </a:rPr>
              <a:t> </a:t>
            </a:r>
            <a:endParaRPr lang="en-AU" sz="1000" dirty="0"/>
          </a:p>
        </p:txBody>
      </p:sp>
    </p:spTree>
    <p:extLst>
      <p:ext uri="{BB962C8B-B14F-4D97-AF65-F5344CB8AC3E}">
        <p14:creationId xmlns:p14="http://schemas.microsoft.com/office/powerpoint/2010/main" val="2418711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84022" y="775855"/>
            <a:ext cx="8234747" cy="386815"/>
          </a:xfrm>
        </p:spPr>
        <p:txBody>
          <a:bodyPr>
            <a:noAutofit/>
          </a:bodyPr>
          <a:lstStyle/>
          <a:p>
            <a:r>
              <a:rPr lang="en-AU" sz="2325" dirty="0">
                <a:solidFill>
                  <a:schemeClr val="bg1"/>
                </a:solidFill>
              </a:rPr>
              <a:t>Examples of our open (NLP-TLP) tools</a:t>
            </a:r>
            <a:endParaRPr lang="en-US" sz="2325" dirty="0">
              <a:solidFill>
                <a:schemeClr val="bg1"/>
              </a:solidFill>
            </a:endParaRPr>
          </a:p>
        </p:txBody>
      </p:sp>
      <p:pic>
        <p:nvPicPr>
          <p:cNvPr id="12" name="Picture 11" descr="Graphical user interface, website&#10;&#10;Description automatically generated">
            <a:extLst>
              <a:ext uri="{FF2B5EF4-FFF2-40B4-BE49-F238E27FC236}">
                <a16:creationId xmlns:a16="http://schemas.microsoft.com/office/drawing/2014/main" id="{6B70F7DA-880C-42C5-84D4-529B7B61D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607" y="975675"/>
            <a:ext cx="1371034" cy="934640"/>
          </a:xfrm>
          <a:prstGeom prst="rect">
            <a:avLst/>
          </a:prstGeom>
        </p:spPr>
      </p:pic>
      <p:sp>
        <p:nvSpPr>
          <p:cNvPr id="14" name="TextBox 13">
            <a:extLst>
              <a:ext uri="{FF2B5EF4-FFF2-40B4-BE49-F238E27FC236}">
                <a16:creationId xmlns:a16="http://schemas.microsoft.com/office/drawing/2014/main" id="{D86D9AB2-32E9-497A-B91F-A4002145F4A8}"/>
              </a:ext>
            </a:extLst>
          </p:cNvPr>
          <p:cNvSpPr txBox="1"/>
          <p:nvPr/>
        </p:nvSpPr>
        <p:spPr>
          <a:xfrm>
            <a:off x="3768644" y="2070893"/>
            <a:ext cx="1944000" cy="707886"/>
          </a:xfrm>
          <a:prstGeom prst="rect">
            <a:avLst/>
          </a:prstGeom>
          <a:noFill/>
        </p:spPr>
        <p:txBody>
          <a:bodyPr wrap="square" rtlCol="0">
            <a:spAutoFit/>
          </a:bodyPr>
          <a:lstStyle/>
          <a:p>
            <a:pPr algn="ctr"/>
            <a:r>
              <a:rPr lang="en-AU" sz="1000" b="1"/>
              <a:t>Redcoat</a:t>
            </a:r>
          </a:p>
          <a:p>
            <a:pPr algn="ctr"/>
            <a:r>
              <a:rPr lang="en-AU" sz="1000"/>
              <a:t>Collaborative annotation for MWOS</a:t>
            </a:r>
          </a:p>
          <a:p>
            <a:pPr algn="ctr"/>
            <a:r>
              <a:rPr lang="en-AU" sz="1000">
                <a:hlinkClick r:id="rId3"/>
              </a:rPr>
              <a:t>nlp-tlp.org/redcoat</a:t>
            </a:r>
            <a:r>
              <a:rPr lang="en-AU" sz="1000"/>
              <a:t> </a:t>
            </a:r>
          </a:p>
        </p:txBody>
      </p:sp>
      <p:pic>
        <p:nvPicPr>
          <p:cNvPr id="16" name="Picture 15" descr="Chart, bubble chart&#10;&#10;Description automatically generated">
            <a:extLst>
              <a:ext uri="{FF2B5EF4-FFF2-40B4-BE49-F238E27FC236}">
                <a16:creationId xmlns:a16="http://schemas.microsoft.com/office/drawing/2014/main" id="{E065CBA5-23FD-4D25-A7BA-10B14847B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427" y="975676"/>
            <a:ext cx="1395212" cy="947123"/>
          </a:xfrm>
          <a:prstGeom prst="rect">
            <a:avLst/>
          </a:prstGeom>
        </p:spPr>
      </p:pic>
      <p:sp>
        <p:nvSpPr>
          <p:cNvPr id="17" name="TextBox 16">
            <a:extLst>
              <a:ext uri="{FF2B5EF4-FFF2-40B4-BE49-F238E27FC236}">
                <a16:creationId xmlns:a16="http://schemas.microsoft.com/office/drawing/2014/main" id="{F3D03894-EB1C-406F-8E7A-39EAE9E43B6A}"/>
              </a:ext>
            </a:extLst>
          </p:cNvPr>
          <p:cNvSpPr txBox="1"/>
          <p:nvPr/>
        </p:nvSpPr>
        <p:spPr>
          <a:xfrm>
            <a:off x="6314934" y="2070892"/>
            <a:ext cx="1944000" cy="707886"/>
          </a:xfrm>
          <a:prstGeom prst="rect">
            <a:avLst/>
          </a:prstGeom>
          <a:noFill/>
        </p:spPr>
        <p:txBody>
          <a:bodyPr wrap="square" rtlCol="0">
            <a:spAutoFit/>
          </a:bodyPr>
          <a:lstStyle/>
          <a:p>
            <a:pPr algn="ctr"/>
            <a:r>
              <a:rPr lang="en-AU" sz="1000" b="1"/>
              <a:t>Echidna</a:t>
            </a:r>
          </a:p>
          <a:p>
            <a:pPr algn="ctr"/>
            <a:r>
              <a:rPr lang="en-AU" sz="1000"/>
              <a:t>Knowledge graph user-friendly interrogation</a:t>
            </a:r>
          </a:p>
          <a:p>
            <a:pPr algn="ctr"/>
            <a:r>
              <a:rPr lang="en-AU" sz="1000">
                <a:hlinkClick r:id="rId5"/>
              </a:rPr>
              <a:t>nlp-tlp.org/</a:t>
            </a:r>
            <a:r>
              <a:rPr lang="en-AU" sz="1000" err="1">
                <a:hlinkClick r:id="rId5"/>
              </a:rPr>
              <a:t>maintenance_kg</a:t>
            </a:r>
            <a:r>
              <a:rPr lang="en-AU" sz="1000"/>
              <a:t> </a:t>
            </a:r>
          </a:p>
        </p:txBody>
      </p:sp>
      <p:sp>
        <p:nvSpPr>
          <p:cNvPr id="5" name="TextBox 4">
            <a:extLst>
              <a:ext uri="{FF2B5EF4-FFF2-40B4-BE49-F238E27FC236}">
                <a16:creationId xmlns:a16="http://schemas.microsoft.com/office/drawing/2014/main" id="{617F6287-9CA9-C29A-CD22-D581767F0301}"/>
              </a:ext>
            </a:extLst>
          </p:cNvPr>
          <p:cNvSpPr txBox="1"/>
          <p:nvPr/>
        </p:nvSpPr>
        <p:spPr>
          <a:xfrm>
            <a:off x="1018282" y="2047320"/>
            <a:ext cx="1944000" cy="684803"/>
          </a:xfrm>
          <a:prstGeom prst="rect">
            <a:avLst/>
          </a:prstGeom>
          <a:solidFill>
            <a:schemeClr val="accent1">
              <a:lumMod val="20000"/>
              <a:lumOff val="80000"/>
            </a:schemeClr>
          </a:solidFill>
        </p:spPr>
        <p:txBody>
          <a:bodyPr wrap="square" lIns="68580" tIns="34290" rIns="68580" bIns="34290" rtlCol="0" anchor="t">
            <a:spAutoFit/>
          </a:bodyPr>
          <a:lstStyle/>
          <a:p>
            <a:pPr algn="ctr"/>
            <a:r>
              <a:rPr lang="en-AU" sz="1000" b="1" err="1">
                <a:cs typeface="Calibri"/>
              </a:rPr>
              <a:t>QuickGraph</a:t>
            </a:r>
            <a:endParaRPr lang="en-AU" sz="1000" b="1">
              <a:cs typeface="Calibri"/>
            </a:endParaRPr>
          </a:p>
          <a:p>
            <a:pPr algn="ctr"/>
            <a:r>
              <a:rPr lang="en-AU" sz="1000"/>
              <a:t>Entity and relation annotation for KG extraction</a:t>
            </a:r>
          </a:p>
          <a:p>
            <a:pPr algn="ctr"/>
            <a:r>
              <a:rPr lang="en-AU" sz="1000">
                <a:cs typeface="Calibri"/>
                <a:hlinkClick r:id="rId6"/>
              </a:rPr>
              <a:t>https://quickgraph.tech/</a:t>
            </a:r>
            <a:r>
              <a:rPr lang="en-AU" sz="1000">
                <a:cs typeface="Calibri"/>
              </a:rPr>
              <a:t> </a:t>
            </a:r>
          </a:p>
        </p:txBody>
      </p:sp>
      <p:pic>
        <p:nvPicPr>
          <p:cNvPr id="3" name="Picture 2">
            <a:extLst>
              <a:ext uri="{FF2B5EF4-FFF2-40B4-BE49-F238E27FC236}">
                <a16:creationId xmlns:a16="http://schemas.microsoft.com/office/drawing/2014/main" id="{917988B4-7E59-C498-FF09-DB312BC406A4}"/>
              </a:ext>
            </a:extLst>
          </p:cNvPr>
          <p:cNvPicPr>
            <a:picLocks noChangeAspect="1"/>
          </p:cNvPicPr>
          <p:nvPr/>
        </p:nvPicPr>
        <p:blipFill>
          <a:blip r:embed="rId7"/>
          <a:stretch>
            <a:fillRect/>
          </a:stretch>
        </p:blipFill>
        <p:spPr>
          <a:xfrm>
            <a:off x="1236921" y="975675"/>
            <a:ext cx="1506541" cy="992579"/>
          </a:xfrm>
          <a:prstGeom prst="rect">
            <a:avLst/>
          </a:prstGeom>
        </p:spPr>
      </p:pic>
      <p:pic>
        <p:nvPicPr>
          <p:cNvPr id="6" name="Picture 5">
            <a:extLst>
              <a:ext uri="{FF2B5EF4-FFF2-40B4-BE49-F238E27FC236}">
                <a16:creationId xmlns:a16="http://schemas.microsoft.com/office/drawing/2014/main" id="{3CA683FA-E2B7-6880-9C4C-CA64A96E8131}"/>
              </a:ext>
            </a:extLst>
          </p:cNvPr>
          <p:cNvPicPr>
            <a:picLocks noChangeAspect="1"/>
          </p:cNvPicPr>
          <p:nvPr/>
        </p:nvPicPr>
        <p:blipFill>
          <a:blip r:embed="rId8"/>
          <a:stretch>
            <a:fillRect/>
          </a:stretch>
        </p:blipFill>
        <p:spPr>
          <a:xfrm>
            <a:off x="1580042" y="3248476"/>
            <a:ext cx="828675" cy="727726"/>
          </a:xfrm>
          <a:prstGeom prst="rect">
            <a:avLst/>
          </a:prstGeom>
        </p:spPr>
      </p:pic>
      <p:sp>
        <p:nvSpPr>
          <p:cNvPr id="7" name="TextBox 6">
            <a:extLst>
              <a:ext uri="{FF2B5EF4-FFF2-40B4-BE49-F238E27FC236}">
                <a16:creationId xmlns:a16="http://schemas.microsoft.com/office/drawing/2014/main" id="{3361F18D-6476-3C38-AF10-E98168734B86}"/>
              </a:ext>
            </a:extLst>
          </p:cNvPr>
          <p:cNvSpPr txBox="1"/>
          <p:nvPr/>
        </p:nvSpPr>
        <p:spPr>
          <a:xfrm>
            <a:off x="1051252" y="4113185"/>
            <a:ext cx="1944000" cy="707886"/>
          </a:xfrm>
          <a:prstGeom prst="rect">
            <a:avLst/>
          </a:prstGeom>
          <a:solidFill>
            <a:schemeClr val="accent1">
              <a:lumMod val="20000"/>
              <a:lumOff val="80000"/>
            </a:schemeClr>
          </a:solidFill>
        </p:spPr>
        <p:txBody>
          <a:bodyPr wrap="square" rtlCol="0">
            <a:spAutoFit/>
          </a:bodyPr>
          <a:lstStyle/>
          <a:p>
            <a:pPr algn="ctr"/>
            <a:r>
              <a:rPr lang="en-AU" sz="1000" b="1"/>
              <a:t>PUGGLE</a:t>
            </a:r>
          </a:p>
          <a:p>
            <a:pPr algn="ctr"/>
            <a:r>
              <a:rPr lang="en-AU" sz="1000" err="1"/>
              <a:t>NER&amp;R.Json</a:t>
            </a:r>
            <a:r>
              <a:rPr lang="en-AU" sz="1000"/>
              <a:t> to KG conversion python package</a:t>
            </a:r>
          </a:p>
          <a:p>
            <a:pPr algn="ctr"/>
            <a:r>
              <a:rPr lang="en-AU" sz="1000">
                <a:hlinkClick r:id="rId9"/>
              </a:rPr>
              <a:t>https://pypi.org/project/puggle/</a:t>
            </a:r>
            <a:r>
              <a:rPr lang="en-AU" sz="1000"/>
              <a:t>  </a:t>
            </a:r>
          </a:p>
        </p:txBody>
      </p:sp>
      <p:pic>
        <p:nvPicPr>
          <p:cNvPr id="11" name="Picture 10">
            <a:extLst>
              <a:ext uri="{FF2B5EF4-FFF2-40B4-BE49-F238E27FC236}">
                <a16:creationId xmlns:a16="http://schemas.microsoft.com/office/drawing/2014/main" id="{8A6F9D83-8060-10F3-D998-0A2058F15471}"/>
              </a:ext>
            </a:extLst>
          </p:cNvPr>
          <p:cNvPicPr>
            <a:picLocks noChangeAspect="1"/>
          </p:cNvPicPr>
          <p:nvPr/>
        </p:nvPicPr>
        <p:blipFill>
          <a:blip r:embed="rId10"/>
          <a:stretch>
            <a:fillRect/>
          </a:stretch>
        </p:blipFill>
        <p:spPr>
          <a:xfrm>
            <a:off x="4043607" y="3191802"/>
            <a:ext cx="1371034" cy="826263"/>
          </a:xfrm>
          <a:prstGeom prst="rect">
            <a:avLst/>
          </a:prstGeom>
        </p:spPr>
      </p:pic>
      <p:sp>
        <p:nvSpPr>
          <p:cNvPr id="13" name="TextBox 12">
            <a:extLst>
              <a:ext uri="{FF2B5EF4-FFF2-40B4-BE49-F238E27FC236}">
                <a16:creationId xmlns:a16="http://schemas.microsoft.com/office/drawing/2014/main" id="{387BA7DE-1AB8-7010-8730-505626F9E56D}"/>
              </a:ext>
            </a:extLst>
          </p:cNvPr>
          <p:cNvSpPr txBox="1"/>
          <p:nvPr/>
        </p:nvSpPr>
        <p:spPr>
          <a:xfrm>
            <a:off x="3801614" y="4113185"/>
            <a:ext cx="1944000" cy="838691"/>
          </a:xfrm>
          <a:prstGeom prst="rect">
            <a:avLst/>
          </a:prstGeom>
          <a:solidFill>
            <a:schemeClr val="bg1"/>
          </a:solidFill>
        </p:spPr>
        <p:txBody>
          <a:bodyPr wrap="square" lIns="68580" tIns="34290" rIns="68580" bIns="34290" rtlCol="0" anchor="t">
            <a:spAutoFit/>
          </a:bodyPr>
          <a:lstStyle/>
          <a:p>
            <a:pPr algn="ctr"/>
            <a:r>
              <a:rPr lang="en-AU" sz="1000" b="1" err="1">
                <a:cs typeface="Calibri"/>
              </a:rPr>
              <a:t>Lexiclean</a:t>
            </a:r>
            <a:endParaRPr lang="en-AU" sz="1000" b="1">
              <a:cs typeface="Calibri"/>
            </a:endParaRPr>
          </a:p>
          <a:p>
            <a:pPr algn="ctr"/>
            <a:r>
              <a:rPr lang="en-AU" sz="1000">
                <a:cs typeface="Calibri"/>
              </a:rPr>
              <a:t>Lexical normalisation noisy corpora</a:t>
            </a:r>
          </a:p>
          <a:p>
            <a:pPr algn="ctr"/>
            <a:r>
              <a:rPr lang="en-AU" sz="1000">
                <a:cs typeface="Calibri"/>
                <a:hlinkClick r:id="rId11"/>
              </a:rPr>
              <a:t>https://github.com/nlp-tlp/lexiclean</a:t>
            </a:r>
            <a:r>
              <a:rPr lang="en-AU" sz="1000">
                <a:cs typeface="Calibri"/>
              </a:rPr>
              <a:t>  </a:t>
            </a:r>
          </a:p>
        </p:txBody>
      </p:sp>
      <p:pic>
        <p:nvPicPr>
          <p:cNvPr id="18" name="Picture 17">
            <a:extLst>
              <a:ext uri="{FF2B5EF4-FFF2-40B4-BE49-F238E27FC236}">
                <a16:creationId xmlns:a16="http://schemas.microsoft.com/office/drawing/2014/main" id="{699693BE-F897-6ADF-4FFB-630AC60C931A}"/>
              </a:ext>
            </a:extLst>
          </p:cNvPr>
          <p:cNvPicPr>
            <a:picLocks noChangeAspect="1"/>
          </p:cNvPicPr>
          <p:nvPr/>
        </p:nvPicPr>
        <p:blipFill>
          <a:blip r:embed="rId12"/>
          <a:stretch>
            <a:fillRect/>
          </a:stretch>
        </p:blipFill>
        <p:spPr>
          <a:xfrm>
            <a:off x="6593427" y="3181399"/>
            <a:ext cx="1252645" cy="868682"/>
          </a:xfrm>
          <a:prstGeom prst="rect">
            <a:avLst/>
          </a:prstGeom>
        </p:spPr>
      </p:pic>
      <p:sp>
        <p:nvSpPr>
          <p:cNvPr id="19" name="TextBox 18">
            <a:extLst>
              <a:ext uri="{FF2B5EF4-FFF2-40B4-BE49-F238E27FC236}">
                <a16:creationId xmlns:a16="http://schemas.microsoft.com/office/drawing/2014/main" id="{5697F3A0-7A25-7B39-E8B6-86FBECA429B5}"/>
              </a:ext>
            </a:extLst>
          </p:cNvPr>
          <p:cNvSpPr txBox="1"/>
          <p:nvPr/>
        </p:nvSpPr>
        <p:spPr>
          <a:xfrm>
            <a:off x="6276620" y="4113534"/>
            <a:ext cx="1944000" cy="684803"/>
          </a:xfrm>
          <a:prstGeom prst="rect">
            <a:avLst/>
          </a:prstGeom>
          <a:solidFill>
            <a:schemeClr val="accent1">
              <a:lumMod val="20000"/>
              <a:lumOff val="80000"/>
            </a:schemeClr>
          </a:solidFill>
        </p:spPr>
        <p:txBody>
          <a:bodyPr wrap="square" lIns="68580" tIns="34290" rIns="68580" bIns="34290" rtlCol="0" anchor="t">
            <a:spAutoFit/>
          </a:bodyPr>
          <a:lstStyle/>
          <a:p>
            <a:pPr algn="ctr"/>
            <a:r>
              <a:rPr lang="en-AU" sz="1000" b="1" err="1">
                <a:cs typeface="Calibri"/>
              </a:rPr>
              <a:t>CleanGraph</a:t>
            </a:r>
            <a:endParaRPr lang="en-AU" sz="1000" b="1">
              <a:cs typeface="Calibri"/>
            </a:endParaRPr>
          </a:p>
          <a:p>
            <a:pPr algn="ctr"/>
            <a:r>
              <a:rPr lang="en-AU" sz="1000">
                <a:cs typeface="Calibri"/>
              </a:rPr>
              <a:t>Error correction in KGs</a:t>
            </a:r>
          </a:p>
          <a:p>
            <a:pPr algn="ctr"/>
            <a:r>
              <a:rPr lang="en-AU" sz="1000">
                <a:cs typeface="Calibri"/>
                <a:hlinkClick r:id="rId13"/>
              </a:rPr>
              <a:t>https://github.com/nlp-tlp/CleanGraph</a:t>
            </a:r>
            <a:r>
              <a:rPr lang="en-AU" sz="1000">
                <a:cs typeface="Calibri"/>
              </a:rPr>
              <a:t> </a:t>
            </a:r>
          </a:p>
        </p:txBody>
      </p:sp>
      <p:sp>
        <p:nvSpPr>
          <p:cNvPr id="4" name="Text Placeholder 4">
            <a:extLst>
              <a:ext uri="{FF2B5EF4-FFF2-40B4-BE49-F238E27FC236}">
                <a16:creationId xmlns:a16="http://schemas.microsoft.com/office/drawing/2014/main" id="{94E296B0-8ACD-B72C-5B34-70C81D6F6C11}"/>
              </a:ext>
            </a:extLst>
          </p:cNvPr>
          <p:cNvSpPr txBox="1">
            <a:spLocks/>
          </p:cNvSpPr>
          <p:nvPr/>
        </p:nvSpPr>
        <p:spPr>
          <a:xfrm>
            <a:off x="155336" y="198883"/>
            <a:ext cx="9143560" cy="46542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400" b="1" dirty="0">
                <a:solidFill>
                  <a:schemeClr val="tx1"/>
                </a:solidFill>
              </a:rPr>
              <a:t>Open access Tools developed by the UWA NLP-TLP group</a:t>
            </a:r>
          </a:p>
        </p:txBody>
      </p:sp>
    </p:spTree>
    <p:extLst>
      <p:ext uri="{BB962C8B-B14F-4D97-AF65-F5344CB8AC3E}">
        <p14:creationId xmlns:p14="http://schemas.microsoft.com/office/powerpoint/2010/main" val="2396253707"/>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References and links</a:t>
            </a:r>
            <a:endParaRPr/>
          </a:p>
        </p:txBody>
      </p:sp>
      <p:pic>
        <p:nvPicPr>
          <p:cNvPr id="66" name="Google Shape;66;p14"/>
          <p:cNvPicPr preferRelativeResize="0"/>
          <p:nvPr/>
        </p:nvPicPr>
        <p:blipFill>
          <a:blip r:embed="rId3">
            <a:alphaModFix/>
          </a:blip>
          <a:stretch>
            <a:fillRect/>
          </a:stretch>
        </p:blipFill>
        <p:spPr>
          <a:xfrm>
            <a:off x="7718137" y="2591514"/>
            <a:ext cx="1113750" cy="456151"/>
          </a:xfrm>
          <a:prstGeom prst="rect">
            <a:avLst/>
          </a:prstGeom>
          <a:noFill/>
          <a:ln>
            <a:noFill/>
          </a:ln>
        </p:spPr>
      </p:pic>
      <p:pic>
        <p:nvPicPr>
          <p:cNvPr id="67" name="Google Shape;67;p14"/>
          <p:cNvPicPr preferRelativeResize="0"/>
          <p:nvPr/>
        </p:nvPicPr>
        <p:blipFill>
          <a:blip r:embed="rId4">
            <a:alphaModFix/>
          </a:blip>
          <a:stretch>
            <a:fillRect/>
          </a:stretch>
        </p:blipFill>
        <p:spPr>
          <a:xfrm>
            <a:off x="7907200" y="3243262"/>
            <a:ext cx="735625" cy="441375"/>
          </a:xfrm>
          <a:prstGeom prst="rect">
            <a:avLst/>
          </a:prstGeom>
          <a:noFill/>
          <a:ln>
            <a:noFill/>
          </a:ln>
        </p:spPr>
      </p:pic>
      <p:pic>
        <p:nvPicPr>
          <p:cNvPr id="68" name="Google Shape;68;p14"/>
          <p:cNvPicPr preferRelativeResize="0"/>
          <p:nvPr/>
        </p:nvPicPr>
        <p:blipFill>
          <a:blip r:embed="rId5">
            <a:alphaModFix/>
          </a:blip>
          <a:stretch>
            <a:fillRect/>
          </a:stretch>
        </p:blipFill>
        <p:spPr>
          <a:xfrm>
            <a:off x="7718138" y="2029917"/>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4425" y="1324901"/>
            <a:ext cx="501175" cy="501175"/>
          </a:xfrm>
          <a:prstGeom prst="rect">
            <a:avLst/>
          </a:prstGeom>
        </p:spPr>
      </p:pic>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E5CEB469-424F-EB8F-029A-0F1A1A3DD6A5}"/>
              </a:ext>
            </a:extLst>
          </p:cNvPr>
          <p:cNvSpPr txBox="1"/>
          <p:nvPr/>
        </p:nvSpPr>
        <p:spPr>
          <a:xfrm>
            <a:off x="312113" y="955570"/>
            <a:ext cx="6803955" cy="4016484"/>
          </a:xfrm>
          <a:prstGeom prst="rect">
            <a:avLst/>
          </a:prstGeom>
          <a:noFill/>
        </p:spPr>
        <p:txBody>
          <a:bodyPr wrap="square" rtlCol="0">
            <a:spAutoFit/>
          </a:bodyPr>
          <a:lstStyle/>
          <a:p>
            <a:pPr>
              <a:spcBef>
                <a:spcPts val="600"/>
              </a:spcBef>
            </a:pPr>
            <a:r>
              <a:rPr lang="en-AU" sz="1000" dirty="0" err="1"/>
              <a:t>MaintIE</a:t>
            </a:r>
            <a:r>
              <a:rPr lang="en-AU" sz="1000" dirty="0"/>
              <a:t>: Data set and schema at </a:t>
            </a:r>
            <a:r>
              <a:rPr lang="en-AU" sz="1000" dirty="0">
                <a:hlinkClick r:id="rId7"/>
              </a:rPr>
              <a:t>https://github.com/nlp-tlp/maintie</a:t>
            </a:r>
            <a:r>
              <a:rPr lang="en-AU" sz="1000" dirty="0"/>
              <a:t>  </a:t>
            </a:r>
          </a:p>
          <a:p>
            <a:pPr>
              <a:spcBef>
                <a:spcPts val="600"/>
              </a:spcBef>
            </a:pPr>
            <a:r>
              <a:rPr lang="en-AU" sz="1000" dirty="0" err="1"/>
              <a:t>QuickGraph</a:t>
            </a:r>
            <a:r>
              <a:rPr lang="en-AU" sz="1000" dirty="0"/>
              <a:t>: </a:t>
            </a:r>
            <a:r>
              <a:rPr lang="en-AU" sz="1000" dirty="0">
                <a:hlinkClick r:id="rId8"/>
              </a:rPr>
              <a:t>https://quickgraph.tech/</a:t>
            </a:r>
            <a:r>
              <a:rPr lang="en-AU" sz="1000" dirty="0"/>
              <a:t> </a:t>
            </a:r>
          </a:p>
          <a:p>
            <a:pPr>
              <a:spcBef>
                <a:spcPts val="600"/>
              </a:spcBef>
            </a:pPr>
            <a:r>
              <a:rPr lang="en-AU" sz="1000" dirty="0"/>
              <a:t>IOF-</a:t>
            </a:r>
            <a:r>
              <a:rPr lang="en-AU" sz="1000" dirty="0" err="1"/>
              <a:t>maint</a:t>
            </a:r>
            <a:r>
              <a:rPr lang="en-AU" sz="1000" dirty="0"/>
              <a:t>: </a:t>
            </a:r>
            <a:r>
              <a:rPr lang="en-AU" sz="1000" dirty="0">
                <a:hlinkClick r:id="rId9"/>
              </a:rPr>
              <a:t>https://spec.industrialontologies.org/iof/ontology/maintenance/Metadatamaintenance/maintenanceModule</a:t>
            </a:r>
            <a:r>
              <a:rPr lang="en-AU" sz="1000" dirty="0"/>
              <a:t> </a:t>
            </a:r>
          </a:p>
          <a:p>
            <a:pPr>
              <a:spcBef>
                <a:spcPts val="600"/>
              </a:spcBef>
            </a:pPr>
            <a:r>
              <a:rPr lang="en-AU" sz="1000" dirty="0"/>
              <a:t>FMEA: Hodkiewicz, M., Klüwer, J.W., Woods, C., Smoker, T. and Low, E., 2021. </a:t>
            </a:r>
            <a:r>
              <a:rPr lang="en-AU" sz="1000" b="1" dirty="0"/>
              <a:t>An ontology for reasoning over engineering textual data stored in FMEA spreadsheet tables</a:t>
            </a:r>
            <a:r>
              <a:rPr lang="en-AU" sz="1000" dirty="0"/>
              <a:t>. Computers in Industry, 131, p.103496. </a:t>
            </a:r>
            <a:r>
              <a:rPr lang="en-AU" sz="1000" dirty="0">
                <a:hlinkClick r:id="rId10"/>
              </a:rPr>
              <a:t>https://github.com/uwasystemhealth/Paper_Archive_CII_FMEA_Ontology</a:t>
            </a:r>
            <a:r>
              <a:rPr lang="en-AU" sz="1000" dirty="0"/>
              <a:t> </a:t>
            </a:r>
          </a:p>
          <a:p>
            <a:pPr>
              <a:spcBef>
                <a:spcPts val="600"/>
              </a:spcBef>
            </a:pPr>
            <a:r>
              <a:rPr lang="en-AU" sz="1000" dirty="0"/>
              <a:t>Procedure: Woods, C., French, T., Hodkiewicz, M. and Bikaun, T., 2023. </a:t>
            </a:r>
            <a:r>
              <a:rPr lang="en-AU" sz="1000" b="1" dirty="0"/>
              <a:t>An ontology for maintenance procedure documentation</a:t>
            </a:r>
            <a:r>
              <a:rPr lang="en-AU" sz="1000" dirty="0"/>
              <a:t>. Applied Ontology, (Preprint), pp.1-38. </a:t>
            </a:r>
          </a:p>
          <a:p>
            <a:pPr>
              <a:spcBef>
                <a:spcPts val="600"/>
              </a:spcBef>
            </a:pPr>
            <a:r>
              <a:rPr lang="en-AU" sz="1000" dirty="0"/>
              <a:t>Tables: Wu, H., French, T., Liu, W. and Hodkiewicz, M., 2022. </a:t>
            </a:r>
            <a:r>
              <a:rPr lang="en-AU" sz="1000" b="1" dirty="0"/>
              <a:t>Automatic semantic knowledge extraction from electronic forms</a:t>
            </a:r>
            <a:r>
              <a:rPr lang="en-AU" sz="1000" dirty="0"/>
              <a:t>. Proceedings of the Institution of Mechanical Engineers, Part O: Journal of Risk and Reliability https://doi.org/10.1177/1748006X221098.</a:t>
            </a:r>
          </a:p>
          <a:p>
            <a:pPr>
              <a:spcBef>
                <a:spcPts val="600"/>
              </a:spcBef>
            </a:pPr>
            <a:r>
              <a:rPr lang="en-AU" sz="1000" dirty="0"/>
              <a:t>Activity: Woods, C., Selway, M., Bikaun, T., Stumptner, M. and Hodkiewicz, M., 2023 </a:t>
            </a:r>
            <a:r>
              <a:rPr lang="en-AU" sz="1000" b="1" dirty="0"/>
              <a:t>An ontology for maintenance activities and its application to data quality</a:t>
            </a:r>
            <a:r>
              <a:rPr lang="en-AU" sz="1000" dirty="0"/>
              <a:t>. Semantic Web, (Preprint), pp.1-34. </a:t>
            </a:r>
            <a:r>
              <a:rPr lang="en-AU" sz="1000" dirty="0">
                <a:hlinkClick r:id="rId11"/>
              </a:rPr>
              <a:t>https://github.com/uwasystemhealth/Paper_Archive_Maintenance_Activity</a:t>
            </a:r>
            <a:r>
              <a:rPr lang="en-AU" sz="1000" dirty="0"/>
              <a:t> </a:t>
            </a:r>
          </a:p>
          <a:p>
            <a:pPr>
              <a:spcBef>
                <a:spcPts val="600"/>
              </a:spcBef>
            </a:pPr>
            <a:r>
              <a:rPr lang="en-AU" sz="1000" dirty="0"/>
              <a:t>MTBF: Bikaun, T. and Hodkiewicz, M., 2021, June. </a:t>
            </a:r>
            <a:r>
              <a:rPr lang="en-AU" sz="1000" b="1" dirty="0"/>
              <a:t>Semi-automated Estimation of Reliability Measures from Maintenance Work Order Records</a:t>
            </a:r>
            <a:r>
              <a:rPr lang="en-AU" sz="1000" dirty="0"/>
              <a:t>. In PHM Society European Conference (Vol. 6, No. 1, pp. 9-9).</a:t>
            </a:r>
          </a:p>
          <a:p>
            <a:pPr>
              <a:spcBef>
                <a:spcPts val="600"/>
              </a:spcBef>
            </a:pPr>
            <a:r>
              <a:rPr lang="en-AU" sz="1000" dirty="0"/>
              <a:t>ROMAIN: Karray, M.H., Ameri, F., Hodkiewicz, M. and Louge, T., 2019. </a:t>
            </a:r>
            <a:r>
              <a:rPr lang="en-AU" sz="1000" b="1" dirty="0"/>
              <a:t>ROMAIN: Towards a BFO compliant reference ontology for industrial maintenance</a:t>
            </a:r>
            <a:r>
              <a:rPr lang="en-AU" sz="1000" dirty="0"/>
              <a:t>. Applied Ontology, 14(2), pp.155-177. </a:t>
            </a:r>
            <a:r>
              <a:rPr lang="en-AU" sz="1000" dirty="0">
                <a:hlinkClick r:id="rId12"/>
              </a:rPr>
              <a:t>https://github.com/uwasystemhealth/ROMAIN_maintenance_ontology</a:t>
            </a:r>
            <a:r>
              <a:rPr lang="en-AU" sz="1000" dirty="0"/>
              <a:t> </a:t>
            </a:r>
          </a:p>
          <a:p>
            <a:pPr>
              <a:spcBef>
                <a:spcPts val="600"/>
              </a:spcBef>
            </a:pPr>
            <a:r>
              <a:rPr lang="en-AU" sz="1000" dirty="0"/>
              <a:t>State: Woods, C., Selway, M., Hodkiewicz, M., Ameri, F., Stumptner, M. and Sobel, W., 2021. </a:t>
            </a:r>
            <a:r>
              <a:rPr lang="en-AU" sz="1000" b="1" dirty="0"/>
              <a:t>On the Notion of Maintenance State for Industrial Assets</a:t>
            </a:r>
            <a:r>
              <a:rPr lang="en-AU" sz="1000" dirty="0"/>
              <a:t>. In JOWO.</a:t>
            </a:r>
          </a:p>
        </p:txBody>
      </p:sp>
    </p:spTree>
    <p:extLst>
      <p:ext uri="{BB962C8B-B14F-4D97-AF65-F5344CB8AC3E}">
        <p14:creationId xmlns:p14="http://schemas.microsoft.com/office/powerpoint/2010/main" val="295349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Any questions?</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738601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DF12-115B-EB4D-A3B0-A4CEC632F573}"/>
              </a:ext>
            </a:extLst>
          </p:cNvPr>
          <p:cNvSpPr>
            <a:spLocks noGrp="1"/>
          </p:cNvSpPr>
          <p:nvPr>
            <p:ph type="title"/>
          </p:nvPr>
        </p:nvSpPr>
        <p:spPr>
          <a:xfrm>
            <a:off x="255256" y="614358"/>
            <a:ext cx="8520600" cy="572700"/>
          </a:xfrm>
        </p:spPr>
        <p:txBody>
          <a:bodyPr>
            <a:normAutofit fontScale="90000"/>
          </a:bodyPr>
          <a:lstStyle/>
          <a:p>
            <a:pPr algn="ctr"/>
            <a:r>
              <a:rPr lang="en-GB" dirty="0"/>
              <a:t>Thank you</a:t>
            </a:r>
          </a:p>
        </p:txBody>
      </p:sp>
      <p:pic>
        <p:nvPicPr>
          <p:cNvPr id="5" name="Google Shape;66;p14" descr="Text&#10;&#10;Description automatically generated">
            <a:extLst>
              <a:ext uri="{FF2B5EF4-FFF2-40B4-BE49-F238E27FC236}">
                <a16:creationId xmlns:a16="http://schemas.microsoft.com/office/drawing/2014/main" id="{31CA9D6F-66F5-924C-014C-E5EC20223453}"/>
              </a:ext>
            </a:extLst>
          </p:cNvPr>
          <p:cNvPicPr preferRelativeResize="0"/>
          <p:nvPr/>
        </p:nvPicPr>
        <p:blipFill>
          <a:blip r:embed="rId2">
            <a:alphaModFix/>
          </a:blip>
          <a:stretch>
            <a:fillRect/>
          </a:stretch>
        </p:blipFill>
        <p:spPr>
          <a:xfrm>
            <a:off x="7052857" y="1102499"/>
            <a:ext cx="1835887" cy="749699"/>
          </a:xfrm>
          <a:prstGeom prst="rect">
            <a:avLst/>
          </a:prstGeom>
          <a:noFill/>
          <a:ln>
            <a:noFill/>
          </a:ln>
        </p:spPr>
      </p:pic>
      <p:pic>
        <p:nvPicPr>
          <p:cNvPr id="7" name="Google Shape;67;p14">
            <a:extLst>
              <a:ext uri="{FF2B5EF4-FFF2-40B4-BE49-F238E27FC236}">
                <a16:creationId xmlns:a16="http://schemas.microsoft.com/office/drawing/2014/main" id="{39A9747D-7154-2553-C7AB-2230EEC5CEB0}"/>
              </a:ext>
            </a:extLst>
          </p:cNvPr>
          <p:cNvPicPr preferRelativeResize="0"/>
          <p:nvPr/>
        </p:nvPicPr>
        <p:blipFill>
          <a:blip r:embed="rId3">
            <a:alphaModFix/>
          </a:blip>
          <a:stretch>
            <a:fillRect/>
          </a:stretch>
        </p:blipFill>
        <p:spPr>
          <a:xfrm>
            <a:off x="4853478" y="916269"/>
            <a:ext cx="1612622" cy="935929"/>
          </a:xfrm>
          <a:prstGeom prst="rect">
            <a:avLst/>
          </a:prstGeom>
          <a:noFill/>
          <a:ln>
            <a:noFill/>
          </a:ln>
        </p:spPr>
      </p:pic>
      <p:pic>
        <p:nvPicPr>
          <p:cNvPr id="9" name="Google Shape;68;p14" descr="Text&#10;&#10;Description automatically generated">
            <a:extLst>
              <a:ext uri="{FF2B5EF4-FFF2-40B4-BE49-F238E27FC236}">
                <a16:creationId xmlns:a16="http://schemas.microsoft.com/office/drawing/2014/main" id="{97D5BA76-5CA4-43A8-E3FF-4F99A617DDB0}"/>
              </a:ext>
            </a:extLst>
          </p:cNvPr>
          <p:cNvPicPr preferRelativeResize="0"/>
          <p:nvPr/>
        </p:nvPicPr>
        <p:blipFill>
          <a:blip r:embed="rId4">
            <a:alphaModFix/>
          </a:blip>
          <a:stretch>
            <a:fillRect/>
          </a:stretch>
        </p:blipFill>
        <p:spPr>
          <a:xfrm>
            <a:off x="414961" y="1245819"/>
            <a:ext cx="1719295" cy="572700"/>
          </a:xfrm>
          <a:prstGeom prst="rect">
            <a:avLst/>
          </a:prstGeom>
          <a:noFill/>
          <a:ln>
            <a:noFill/>
          </a:ln>
        </p:spPr>
      </p:pic>
      <p:pic>
        <p:nvPicPr>
          <p:cNvPr id="11" name="Picture 10">
            <a:extLst>
              <a:ext uri="{FF2B5EF4-FFF2-40B4-BE49-F238E27FC236}">
                <a16:creationId xmlns:a16="http://schemas.microsoft.com/office/drawing/2014/main" id="{C1E684B2-D6A1-2F3E-2B0E-6252C65595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5951" y="1111622"/>
            <a:ext cx="1028136" cy="1028136"/>
          </a:xfrm>
          <a:prstGeom prst="rect">
            <a:avLst/>
          </a:prstGeom>
        </p:spPr>
      </p:pic>
      <p:sp>
        <p:nvSpPr>
          <p:cNvPr id="4" name="Google Shape;56;p13">
            <a:extLst>
              <a:ext uri="{FF2B5EF4-FFF2-40B4-BE49-F238E27FC236}">
                <a16:creationId xmlns:a16="http://schemas.microsoft.com/office/drawing/2014/main" id="{0CA9DC43-711A-EA4D-48D7-90B6485D16EA}"/>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20</a:t>
            </a:r>
          </a:p>
        </p:txBody>
      </p:sp>
      <p:sp>
        <p:nvSpPr>
          <p:cNvPr id="3" name="TextBox 2">
            <a:extLst>
              <a:ext uri="{FF2B5EF4-FFF2-40B4-BE49-F238E27FC236}">
                <a16:creationId xmlns:a16="http://schemas.microsoft.com/office/drawing/2014/main" id="{27E310D9-7517-FBCC-3E36-63599DA3A762}"/>
              </a:ext>
            </a:extLst>
          </p:cNvPr>
          <p:cNvSpPr txBox="1"/>
          <p:nvPr/>
        </p:nvSpPr>
        <p:spPr>
          <a:xfrm>
            <a:off x="343800" y="2480523"/>
            <a:ext cx="8432056"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t>For list of papers please see </a:t>
            </a:r>
            <a:r>
              <a:rPr lang="en-GB" dirty="0">
                <a:hlinkClick r:id="rId6"/>
              </a:rPr>
              <a:t>https://nlp-tlp.org/</a:t>
            </a:r>
            <a:r>
              <a:rPr lang="en-GB" dirty="0"/>
              <a:t>  and on Google Scholar</a:t>
            </a:r>
          </a:p>
          <a:p>
            <a:pPr marL="285750" indent="-285750">
              <a:buFont typeface="Arial" panose="020B0604020202020204" pitchFamily="34" charset="0"/>
              <a:buChar char="•"/>
            </a:pPr>
            <a:r>
              <a:rPr lang="en-GB" dirty="0"/>
              <a:t>For Code </a:t>
            </a:r>
            <a:r>
              <a:rPr lang="en-GB" dirty="0">
                <a:hlinkClick r:id="rId7"/>
              </a:rPr>
              <a:t>https://github.com/nlp-tlp, </a:t>
            </a:r>
            <a:r>
              <a:rPr lang="en-GB" dirty="0"/>
              <a:t> </a:t>
            </a:r>
            <a:r>
              <a:rPr lang="en-GB" dirty="0">
                <a:hlinkClick r:id="rId8"/>
              </a:rPr>
              <a:t>https://github.com/uwasystemhealth, https://github.com/mhodki</a:t>
            </a:r>
            <a:endParaRPr lang="en-GB" dirty="0"/>
          </a:p>
          <a:p>
            <a:pPr marL="285750" indent="-285750">
              <a:buFont typeface="Arial" panose="020B0604020202020204" pitchFamily="34" charset="0"/>
              <a:buChar char="•"/>
            </a:pPr>
            <a:r>
              <a:rPr lang="en-GB" dirty="0"/>
              <a:t>For Models </a:t>
            </a:r>
            <a:r>
              <a:rPr lang="en-GB" dirty="0">
                <a:hlinkClick r:id="rId9"/>
              </a:rPr>
              <a:t>https://huggingface.co/nlp-tlp</a:t>
            </a:r>
            <a:r>
              <a:rPr lang="en-GB" dirty="0"/>
              <a:t> </a:t>
            </a:r>
          </a:p>
          <a:p>
            <a:pPr marL="285750" indent="-285750">
              <a:buFont typeface="Arial" panose="020B0604020202020204" pitchFamily="34" charset="0"/>
              <a:buChar char="•"/>
            </a:pPr>
            <a:r>
              <a:rPr lang="en-GB" dirty="0"/>
              <a:t>Information on Centre for Transforming Maintenance through Data Science (CTMTDS) </a:t>
            </a:r>
            <a:r>
              <a:rPr lang="en-GB" dirty="0">
                <a:hlinkClick r:id="rId10"/>
              </a:rPr>
              <a:t>https://www.maintenance.org.au/</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Contact details </a:t>
            </a:r>
            <a:r>
              <a:rPr lang="en-GB" dirty="0">
                <a:hlinkClick r:id="rId11"/>
              </a:rPr>
              <a:t>Melinda.Hodkiewicz@uwa.edu.au</a:t>
            </a:r>
            <a:r>
              <a:rPr lang="en-GB" dirty="0"/>
              <a:t> and </a:t>
            </a:r>
            <a:r>
              <a:rPr lang="en-GB" dirty="0">
                <a:hlinkClick r:id="rId12"/>
              </a:rPr>
              <a:t>https://www.linkedin.com/in/melinda-hodkiewicz-b6bbba7/</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work impossible for me to do without Wei Liu, Tim French, Caitlin Woods, Tyler Bikaun, Michael Stewart, IDO team and many others. </a:t>
            </a:r>
            <a:endParaRPr lang="en-US" dirty="0"/>
          </a:p>
        </p:txBody>
      </p:sp>
    </p:spTree>
    <p:extLst>
      <p:ext uri="{BB962C8B-B14F-4D97-AF65-F5344CB8AC3E}">
        <p14:creationId xmlns:p14="http://schemas.microsoft.com/office/powerpoint/2010/main" val="425637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Workshop Resources</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421060" y="846885"/>
            <a:ext cx="7853951" cy="4257576"/>
          </a:xfrm>
          <a:prstGeom prst="rect">
            <a:avLst/>
          </a:prstGeom>
          <a:noFill/>
        </p:spPr>
        <p:txBody>
          <a:bodyPr wrap="square" lIns="91440" tIns="45720" rIns="91440" bIns="45720" rtlCol="0" anchor="t">
            <a:spAutoFit/>
          </a:bodyPr>
          <a:lstStyle/>
          <a:p>
            <a:pPr>
              <a:spcBef>
                <a:spcPts val="600"/>
              </a:spcBef>
            </a:pPr>
            <a:r>
              <a:rPr lang="en-AU" dirty="0"/>
              <a:t>PART 1:</a:t>
            </a:r>
          </a:p>
          <a:p>
            <a:pPr>
              <a:spcBef>
                <a:spcPts val="600"/>
              </a:spcBef>
            </a:pPr>
            <a:r>
              <a:rPr lang="en-AU" dirty="0"/>
              <a:t>GitHub - </a:t>
            </a:r>
            <a:r>
              <a:rPr lang="en-AU" dirty="0">
                <a:hlinkClick r:id="rId5"/>
              </a:rPr>
              <a:t>https://github.com/nlp-tlp/</a:t>
            </a:r>
            <a:r>
              <a:rPr lang="en-AU">
                <a:hlinkClick r:id="rId5"/>
              </a:rPr>
              <a:t>iof-maintenance-class</a:t>
            </a:r>
            <a:r>
              <a:rPr lang="en-AU"/>
              <a:t> </a:t>
            </a:r>
            <a:endParaRPr lang="en-AU" dirty="0"/>
          </a:p>
          <a:p>
            <a:pPr>
              <a:spcBef>
                <a:spcPts val="600"/>
              </a:spcBef>
            </a:pPr>
            <a:r>
              <a:rPr lang="en-AU" dirty="0"/>
              <a:t>Maintenance Reference Ontology (IOF maintained site)</a:t>
            </a:r>
          </a:p>
          <a:p>
            <a:pPr marL="285750" lvl="6" indent="-285750">
              <a:spcBef>
                <a:spcPts val="600"/>
              </a:spcBef>
              <a:buFont typeface="Arial" panose="020B0604020202020204" pitchFamily="34" charset="0"/>
              <a:buChar char="•"/>
            </a:pPr>
            <a:r>
              <a:rPr lang="en-AU" dirty="0">
                <a:hlinkClick r:id="rId6"/>
              </a:rPr>
              <a:t>https://spec.industrialontologies.org/iof/ontology/maintenance/MaintenanceReferenceOntology/</a:t>
            </a:r>
            <a:r>
              <a:rPr lang="en-AU" dirty="0"/>
              <a:t> </a:t>
            </a:r>
          </a:p>
          <a:p>
            <a:pPr lvl="6">
              <a:spcBef>
                <a:spcPts val="600"/>
              </a:spcBef>
            </a:pPr>
            <a:r>
              <a:rPr lang="en-AU" dirty="0"/>
              <a:t>OntoCommons site and FAIR assessment</a:t>
            </a:r>
          </a:p>
          <a:p>
            <a:pPr marL="285750" lvl="6" indent="-285750">
              <a:spcBef>
                <a:spcPts val="600"/>
              </a:spcBef>
              <a:buFont typeface="Arial" panose="020B0604020202020204" pitchFamily="34" charset="0"/>
              <a:buChar char="•"/>
            </a:pPr>
            <a:r>
              <a:rPr lang="en-AU" dirty="0">
                <a:hlinkClick r:id="rId7"/>
              </a:rPr>
              <a:t>https://industryportal.enit.fr/ontologies/IOF-MAINTENANCE</a:t>
            </a:r>
            <a:r>
              <a:rPr lang="en-AU" dirty="0"/>
              <a:t> </a:t>
            </a:r>
          </a:p>
          <a:p>
            <a:pPr marL="285750" lvl="6" indent="-285750">
              <a:spcBef>
                <a:spcPts val="600"/>
              </a:spcBef>
              <a:buFont typeface="Arial" panose="020B0604020202020204" pitchFamily="34" charset="0"/>
              <a:buChar char="•"/>
            </a:pPr>
            <a:r>
              <a:rPr lang="en-AU" b="0" i="0" dirty="0" err="1">
                <a:effectLst/>
                <a:latin typeface="Arial" panose="020B0604020202020204" pitchFamily="34" charset="0"/>
              </a:rPr>
              <a:t>Iof-maint</a:t>
            </a:r>
            <a:r>
              <a:rPr lang="en-AU" b="0" i="0" dirty="0">
                <a:effectLst/>
                <a:latin typeface="Arial" panose="020B0604020202020204" pitchFamily="34" charset="0"/>
              </a:rPr>
              <a:t> - Modular maintenance ontology (paper in submission to ESWC2024)</a:t>
            </a:r>
            <a:endParaRPr lang="en-AU" dirty="0"/>
          </a:p>
          <a:p>
            <a:pPr lvl="6">
              <a:spcBef>
                <a:spcPts val="600"/>
              </a:spcBef>
            </a:pPr>
            <a:r>
              <a:rPr lang="en-AU" dirty="0"/>
              <a:t>PART 2</a:t>
            </a:r>
          </a:p>
          <a:p>
            <a:pPr lvl="6">
              <a:spcBef>
                <a:spcPts val="600"/>
              </a:spcBef>
            </a:pPr>
            <a:r>
              <a:rPr lang="en-AU" dirty="0"/>
              <a:t>Google </a:t>
            </a:r>
            <a:r>
              <a:rPr lang="en-AU" dirty="0" err="1"/>
              <a:t>colab</a:t>
            </a:r>
            <a:r>
              <a:rPr lang="en-AU" dirty="0"/>
              <a:t> site for maintenance activity ontology </a:t>
            </a:r>
            <a:r>
              <a:rPr lang="en-AU" dirty="0">
                <a:hlinkClick r:id="rId8"/>
              </a:rPr>
              <a:t>https://colab.research.google.com/drive/1gVgtC-JcXikNPzpp8p1wIGstF0EEnwBl</a:t>
            </a:r>
            <a:r>
              <a:rPr lang="en-AU" dirty="0"/>
              <a:t> </a:t>
            </a:r>
          </a:p>
          <a:p>
            <a:pPr lvl="6">
              <a:spcBef>
                <a:spcPts val="600"/>
              </a:spcBef>
            </a:pPr>
            <a:r>
              <a:rPr lang="en-AU" dirty="0"/>
              <a:t>PART 3</a:t>
            </a:r>
          </a:p>
          <a:p>
            <a:pPr>
              <a:spcBef>
                <a:spcPts val="600"/>
              </a:spcBef>
            </a:pPr>
            <a:r>
              <a:rPr lang="en-AU" u="sng" dirty="0"/>
              <a:t>Example application ontologies of </a:t>
            </a:r>
            <a:r>
              <a:rPr lang="en-AU" u="sng" dirty="0" err="1"/>
              <a:t>iof-maint</a:t>
            </a:r>
            <a:r>
              <a:rPr lang="en-AU" u="sng" dirty="0"/>
              <a:t> – see later slide</a:t>
            </a:r>
          </a:p>
          <a:p>
            <a:pPr lvl="1"/>
            <a:r>
              <a:rPr lang="en-AU" dirty="0" err="1"/>
              <a:t>MaintIE</a:t>
            </a:r>
            <a:r>
              <a:rPr lang="en-AU" dirty="0"/>
              <a:t>: A Fine-Grained Annotation Schema and Benchmark for Information Extraction from Low-Quality Maintenance Short Texts </a:t>
            </a:r>
            <a:r>
              <a:rPr lang="en-AU" dirty="0">
                <a:hlinkClick r:id="rId9"/>
              </a:rPr>
              <a:t>https://github.com/nlp-tlp/maintie</a:t>
            </a:r>
            <a:r>
              <a:rPr lang="en-AU" dirty="0"/>
              <a:t> </a:t>
            </a:r>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9C7ED7CB-87BA-28F8-B005-3FCE00EC40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934389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Part 1</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Overview of </a:t>
            </a:r>
            <a:r>
              <a:rPr lang="en-AU" sz="1800" dirty="0" err="1"/>
              <a:t>iof-maint</a:t>
            </a:r>
            <a:endParaRPr sz="20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1184748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Value of maintenance data?</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668867" y="1058333"/>
            <a:ext cx="6581939" cy="2857192"/>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AU" sz="1600" dirty="0"/>
              <a:t>Maintenance is a huge spend</a:t>
            </a:r>
          </a:p>
          <a:p>
            <a:pPr marL="285750" lvl="1" indent="-285750">
              <a:spcBef>
                <a:spcPts val="600"/>
              </a:spcBef>
              <a:buFont typeface="Arial" panose="020B0604020202020204" pitchFamily="34" charset="0"/>
              <a:buChar char="•"/>
            </a:pPr>
            <a:r>
              <a:rPr lang="en-AU" sz="1600" dirty="0"/>
              <a:t>Annual Capability Sustainment cost for Aus. Defence 2021-22 </a:t>
            </a:r>
            <a:r>
              <a:rPr lang="en-AU" sz="1600" b="1" dirty="0"/>
              <a:t>A$13.6 billion </a:t>
            </a:r>
            <a:r>
              <a:rPr lang="en-AU" sz="1000" dirty="0"/>
              <a:t>(excluding cost of Defence personnel)</a:t>
            </a:r>
            <a:r>
              <a:rPr lang="en-AU" sz="1600" baseline="30000" dirty="0"/>
              <a:t>1</a:t>
            </a:r>
          </a:p>
          <a:p>
            <a:pPr marL="285750" lvl="1" indent="-285750">
              <a:spcBef>
                <a:spcPts val="600"/>
              </a:spcBef>
              <a:buFont typeface="Arial" panose="020B0604020202020204" pitchFamily="34" charset="0"/>
              <a:buChar char="•"/>
            </a:pPr>
            <a:r>
              <a:rPr lang="en-AU" sz="1600" dirty="0"/>
              <a:t>Companies like BHP spent </a:t>
            </a:r>
            <a:r>
              <a:rPr lang="en-AU" sz="1600" b="1" dirty="0"/>
              <a:t>US$3.5 billion </a:t>
            </a:r>
            <a:r>
              <a:rPr lang="en-AU" sz="1600" dirty="0"/>
              <a:t>a year on maintenance </a:t>
            </a:r>
            <a:r>
              <a:rPr lang="en-AU" sz="1600" baseline="30000" dirty="0"/>
              <a:t>2</a:t>
            </a:r>
          </a:p>
          <a:p>
            <a:pPr marL="285750" lvl="1" indent="-285750">
              <a:spcBef>
                <a:spcPts val="600"/>
              </a:spcBef>
              <a:buFont typeface="Arial" panose="020B0604020202020204" pitchFamily="34" charset="0"/>
              <a:buChar char="•"/>
            </a:pPr>
            <a:r>
              <a:rPr lang="en-AU" sz="1600" dirty="0"/>
              <a:t>The design, maintenance and operation of each asset generates a huge amount of sensor and text data over its life cycle</a:t>
            </a:r>
          </a:p>
          <a:p>
            <a:pPr marL="285750" lvl="1" indent="-285750">
              <a:spcBef>
                <a:spcPts val="600"/>
              </a:spcBef>
              <a:buFont typeface="Arial" panose="020B0604020202020204" pitchFamily="34" charset="0"/>
              <a:buChar char="•"/>
            </a:pPr>
            <a:r>
              <a:rPr lang="en-AU" sz="1600" b="1" dirty="0"/>
              <a:t>Unstructured text data </a:t>
            </a:r>
            <a:r>
              <a:rPr lang="en-AU" sz="1600" dirty="0"/>
              <a:t>about these assets is a significant resource</a:t>
            </a:r>
          </a:p>
          <a:p>
            <a:pPr marL="285750" lvl="1" indent="-285750">
              <a:spcBef>
                <a:spcPts val="600"/>
              </a:spcBef>
              <a:buFont typeface="Arial" panose="020B0604020202020204" pitchFamily="34" charset="0"/>
              <a:buChar char="•"/>
            </a:pPr>
            <a:r>
              <a:rPr lang="en-AU" sz="1600" dirty="0"/>
              <a:t>However, information extraction has been an issue (in the past)</a:t>
            </a:r>
          </a:p>
          <a:p>
            <a:pPr marL="285750" lvl="1" indent="-285750">
              <a:buFont typeface="Arial" panose="020B0604020202020204" pitchFamily="34" charset="0"/>
              <a:buChar char="•"/>
            </a:pPr>
            <a:endParaRPr lang="en-AU" sz="1600" dirty="0"/>
          </a:p>
          <a:p>
            <a:pPr marL="285750" lvl="1" indent="-285750">
              <a:buFont typeface="Arial" panose="020B0604020202020204" pitchFamily="34" charset="0"/>
              <a:buChar char="•"/>
            </a:pPr>
            <a:endParaRPr lang="en-AU" sz="1600" baseline="30000" dirty="0"/>
          </a:p>
        </p:txBody>
      </p:sp>
      <p:sp>
        <p:nvSpPr>
          <p:cNvPr id="4" name="TextBox 3">
            <a:extLst>
              <a:ext uri="{FF2B5EF4-FFF2-40B4-BE49-F238E27FC236}">
                <a16:creationId xmlns:a16="http://schemas.microsoft.com/office/drawing/2014/main" id="{3FE64E07-A850-4F54-BEA3-4973EA54D152}"/>
              </a:ext>
            </a:extLst>
          </p:cNvPr>
          <p:cNvSpPr txBox="1"/>
          <p:nvPr/>
        </p:nvSpPr>
        <p:spPr>
          <a:xfrm>
            <a:off x="668867" y="4159735"/>
            <a:ext cx="7152358" cy="600164"/>
          </a:xfrm>
          <a:prstGeom prst="rect">
            <a:avLst/>
          </a:prstGeom>
          <a:noFill/>
        </p:spPr>
        <p:txBody>
          <a:bodyPr wrap="square" rtlCol="0">
            <a:spAutoFit/>
          </a:bodyPr>
          <a:lstStyle/>
          <a:p>
            <a:pPr marL="228600" indent="-228600">
              <a:buAutoNum type="arabicPeriod"/>
            </a:pPr>
            <a:r>
              <a:rPr lang="en-AU" sz="1100">
                <a:hlinkClick r:id="rId5"/>
              </a:rPr>
              <a:t>https://ad-aspi.s3.ap-southeast-2.amazonaws.com/2022-06/Cost%20of%20Defence%202022-2023_v4.pdf</a:t>
            </a:r>
            <a:endParaRPr lang="en-AU" sz="1100"/>
          </a:p>
          <a:p>
            <a:pPr marL="228600" indent="-228600">
              <a:buAutoNum type="arabicPeriod"/>
            </a:pPr>
            <a:r>
              <a:rPr lang="en-AU" sz="1100"/>
              <a:t> </a:t>
            </a:r>
            <a:r>
              <a:rPr lang="en-AU" sz="1100">
                <a:hlinkClick r:id="rId6"/>
              </a:rPr>
              <a:t>https://www.bhp.com/media-and-insights/prospects/2017/12/mining-data-to-improve-safety-and-cut-maintenance-costs//</a:t>
            </a:r>
            <a:r>
              <a:rPr lang="en-AU" sz="1100"/>
              <a:t>  </a:t>
            </a:r>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E2B7E0E4-ADED-A470-627E-CFBCADC658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59290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Maintenance management process</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445B493C-8E36-2C64-A9A3-2B590ACE4143}"/>
              </a:ext>
            </a:extLst>
          </p:cNvPr>
          <p:cNvSpPr txBox="1"/>
          <p:nvPr/>
        </p:nvSpPr>
        <p:spPr>
          <a:xfrm>
            <a:off x="649957" y="4633572"/>
            <a:ext cx="7374467" cy="400110"/>
          </a:xfrm>
          <a:prstGeom prst="rect">
            <a:avLst/>
          </a:prstGeom>
          <a:noFill/>
        </p:spPr>
        <p:txBody>
          <a:bodyPr wrap="square" rtlCol="0">
            <a:spAutoFit/>
          </a:bodyPr>
          <a:lstStyle/>
          <a:p>
            <a:r>
              <a:rPr lang="en-AU" sz="1000" dirty="0"/>
              <a:t>The maintenance management process, adapted from Coetzee and Karray, presented in ‘</a:t>
            </a:r>
            <a:r>
              <a:rPr lang="en-AU" sz="1000" dirty="0" err="1"/>
              <a:t>Iof-maint</a:t>
            </a:r>
            <a:r>
              <a:rPr lang="en-AU" sz="1000" dirty="0"/>
              <a:t> – Modular maintenance ontology’, Hodkiewicz, M, Woods, C. Selway, M, and Stumper, M., submitted to ESWC 2024.</a:t>
            </a:r>
            <a:endParaRPr lang="en-AU" dirty="0"/>
          </a:p>
        </p:txBody>
      </p:sp>
      <p:pic>
        <p:nvPicPr>
          <p:cNvPr id="7" name="Picture 6" descr="A diagram of a process&#10;&#10;Description automatically generated with medium confidence">
            <a:extLst>
              <a:ext uri="{FF2B5EF4-FFF2-40B4-BE49-F238E27FC236}">
                <a16:creationId xmlns:a16="http://schemas.microsoft.com/office/drawing/2014/main" id="{D59F3FEF-EB10-AD22-4C1D-E626D1E38219}"/>
              </a:ext>
            </a:extLst>
          </p:cNvPr>
          <p:cNvPicPr>
            <a:picLocks noChangeAspect="1"/>
          </p:cNvPicPr>
          <p:nvPr/>
        </p:nvPicPr>
        <p:blipFill>
          <a:blip r:embed="rId5"/>
          <a:stretch>
            <a:fillRect/>
          </a:stretch>
        </p:blipFill>
        <p:spPr>
          <a:xfrm>
            <a:off x="1119576" y="859005"/>
            <a:ext cx="6067149" cy="3674091"/>
          </a:xfrm>
          <a:prstGeom prst="rect">
            <a:avLst/>
          </a:prstGeom>
        </p:spPr>
      </p:pic>
      <p:pic>
        <p:nvPicPr>
          <p:cNvPr id="8" name="Graphic 7">
            <a:extLst>
              <a:ext uri="{FF2B5EF4-FFF2-40B4-BE49-F238E27FC236}">
                <a16:creationId xmlns:a16="http://schemas.microsoft.com/office/drawing/2014/main" id="{A62C15D0-9B3C-6DC6-8284-2144FE1611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003944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823793" cy="572700"/>
          </a:xfrm>
          <a:prstGeom prst="rect">
            <a:avLst/>
          </a:prstGeom>
        </p:spPr>
        <p:txBody>
          <a:bodyPr spcFirstLastPara="1" wrap="square" lIns="91425" tIns="91425" rIns="91425" bIns="91425" anchor="t" anchorCtr="0">
            <a:noAutofit/>
          </a:bodyPr>
          <a:lstStyle/>
          <a:p>
            <a:r>
              <a:rPr lang="en-GB" sz="2400" b="1" dirty="0">
                <a:latin typeface="+mj-lt"/>
              </a:rPr>
              <a:t>Examples of data generated in maintenance</a:t>
            </a:r>
            <a:endParaRPr sz="2400" b="1" dirty="0">
              <a:latin typeface="+mj-lt"/>
            </a:endParaRPr>
          </a:p>
        </p:txBody>
      </p:sp>
      <p:sp>
        <p:nvSpPr>
          <p:cNvPr id="2" name="TextBox 1">
            <a:extLst>
              <a:ext uri="{FF2B5EF4-FFF2-40B4-BE49-F238E27FC236}">
                <a16:creationId xmlns:a16="http://schemas.microsoft.com/office/drawing/2014/main" id="{802E43AE-8D6B-4935-9352-0ED5F4BABCA7}"/>
              </a:ext>
            </a:extLst>
          </p:cNvPr>
          <p:cNvSpPr txBox="1"/>
          <p:nvPr/>
        </p:nvSpPr>
        <p:spPr>
          <a:xfrm>
            <a:off x="328873" y="1058725"/>
            <a:ext cx="1000235" cy="246221"/>
          </a:xfrm>
          <a:prstGeom prst="rect">
            <a:avLst/>
          </a:prstGeom>
          <a:noFill/>
        </p:spPr>
        <p:txBody>
          <a:bodyPr wrap="square" lIns="91440" tIns="45720" rIns="91440" bIns="45720" rtlCol="0" anchor="t">
            <a:spAutoFit/>
          </a:bodyPr>
          <a:lstStyle/>
          <a:p>
            <a:pPr algn="ctr"/>
            <a:r>
              <a:rPr lang="en-AU" sz="1000" dirty="0"/>
              <a:t>Design</a:t>
            </a:r>
          </a:p>
        </p:txBody>
      </p:sp>
      <p:sp>
        <p:nvSpPr>
          <p:cNvPr id="4" name="Google Shape;56;p13">
            <a:extLst>
              <a:ext uri="{FF2B5EF4-FFF2-40B4-BE49-F238E27FC236}">
                <a16:creationId xmlns:a16="http://schemas.microsoft.com/office/drawing/2014/main" id="{3404BE87-4EF1-8C2D-EA62-E1800EE1EEC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8</a:t>
            </a:r>
          </a:p>
        </p:txBody>
      </p:sp>
      <p:sp>
        <p:nvSpPr>
          <p:cNvPr id="6" name="TextBox 5">
            <a:extLst>
              <a:ext uri="{FF2B5EF4-FFF2-40B4-BE49-F238E27FC236}">
                <a16:creationId xmlns:a16="http://schemas.microsoft.com/office/drawing/2014/main" id="{AA6631D7-25C1-D4E9-E477-C8CD46687D6F}"/>
              </a:ext>
            </a:extLst>
          </p:cNvPr>
          <p:cNvSpPr txBox="1"/>
          <p:nvPr/>
        </p:nvSpPr>
        <p:spPr>
          <a:xfrm>
            <a:off x="2318147" y="1008718"/>
            <a:ext cx="1257410" cy="400110"/>
          </a:xfrm>
          <a:prstGeom prst="rect">
            <a:avLst/>
          </a:prstGeom>
          <a:noFill/>
        </p:spPr>
        <p:txBody>
          <a:bodyPr wrap="square" lIns="91440" tIns="45720" rIns="91440" bIns="45720" rtlCol="0" anchor="t">
            <a:spAutoFit/>
          </a:bodyPr>
          <a:lstStyle/>
          <a:p>
            <a:pPr algn="ctr"/>
            <a:r>
              <a:rPr lang="en-AU" sz="1000" dirty="0"/>
              <a:t>FMEA - Asset reliability in design</a:t>
            </a:r>
            <a:endParaRPr lang="en-US" sz="1000" dirty="0"/>
          </a:p>
        </p:txBody>
      </p:sp>
      <p:pic>
        <p:nvPicPr>
          <p:cNvPr id="7" name="Picture 7" descr="Table&#10;&#10;Description automatically generated">
            <a:extLst>
              <a:ext uri="{FF2B5EF4-FFF2-40B4-BE49-F238E27FC236}">
                <a16:creationId xmlns:a16="http://schemas.microsoft.com/office/drawing/2014/main" id="{DB909F3A-2330-1F63-07AC-F85C5AA8D82B}"/>
              </a:ext>
            </a:extLst>
          </p:cNvPr>
          <p:cNvPicPr>
            <a:picLocks noChangeAspect="1"/>
          </p:cNvPicPr>
          <p:nvPr/>
        </p:nvPicPr>
        <p:blipFill>
          <a:blip r:embed="rId3"/>
          <a:stretch>
            <a:fillRect/>
          </a:stretch>
        </p:blipFill>
        <p:spPr>
          <a:xfrm>
            <a:off x="2221706" y="1466931"/>
            <a:ext cx="1450182" cy="893491"/>
          </a:xfrm>
          <a:prstGeom prst="rect">
            <a:avLst/>
          </a:prstGeom>
        </p:spPr>
      </p:pic>
      <p:sp>
        <p:nvSpPr>
          <p:cNvPr id="9" name="Arrow: Right 8">
            <a:extLst>
              <a:ext uri="{FF2B5EF4-FFF2-40B4-BE49-F238E27FC236}">
                <a16:creationId xmlns:a16="http://schemas.microsoft.com/office/drawing/2014/main" id="{33CFA9A7-0A42-16C9-2C3D-5FDD7E96A863}"/>
              </a:ext>
            </a:extLst>
          </p:cNvPr>
          <p:cNvSpPr/>
          <p:nvPr/>
        </p:nvSpPr>
        <p:spPr>
          <a:xfrm>
            <a:off x="1611057" y="1796375"/>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C472A89B-D9A9-15D2-451E-FBEB3A3A7F2F}"/>
              </a:ext>
            </a:extLst>
          </p:cNvPr>
          <p:cNvSpPr txBox="1"/>
          <p:nvPr/>
        </p:nvSpPr>
        <p:spPr>
          <a:xfrm>
            <a:off x="4150780" y="1051580"/>
            <a:ext cx="1000235" cy="246221"/>
          </a:xfrm>
          <a:prstGeom prst="rect">
            <a:avLst/>
          </a:prstGeom>
          <a:noFill/>
        </p:spPr>
        <p:txBody>
          <a:bodyPr wrap="square" lIns="91440" tIns="45720" rIns="91440" bIns="45720" rtlCol="0" anchor="t">
            <a:spAutoFit/>
          </a:bodyPr>
          <a:lstStyle/>
          <a:p>
            <a:pPr algn="ctr"/>
            <a:r>
              <a:rPr lang="en-AU" sz="1000" dirty="0"/>
              <a:t>Build</a:t>
            </a:r>
            <a:endParaRPr lang="en-US" dirty="0"/>
          </a:p>
        </p:txBody>
      </p:sp>
      <p:pic>
        <p:nvPicPr>
          <p:cNvPr id="11" name="Picture 13" descr="A picture containing projector&#10;&#10;Description automatically generated">
            <a:extLst>
              <a:ext uri="{FF2B5EF4-FFF2-40B4-BE49-F238E27FC236}">
                <a16:creationId xmlns:a16="http://schemas.microsoft.com/office/drawing/2014/main" id="{B026DBF2-30A3-86FC-3295-0062F08C90D8}"/>
              </a:ext>
            </a:extLst>
          </p:cNvPr>
          <p:cNvPicPr>
            <a:picLocks noChangeAspect="1"/>
          </p:cNvPicPr>
          <p:nvPr/>
        </p:nvPicPr>
        <p:blipFill>
          <a:blip r:embed="rId4"/>
          <a:stretch>
            <a:fillRect/>
          </a:stretch>
        </p:blipFill>
        <p:spPr>
          <a:xfrm>
            <a:off x="4229363" y="1407662"/>
            <a:ext cx="857250" cy="847725"/>
          </a:xfrm>
          <a:prstGeom prst="rect">
            <a:avLst/>
          </a:prstGeom>
        </p:spPr>
      </p:pic>
      <p:sp>
        <p:nvSpPr>
          <p:cNvPr id="14" name="Arrow: Right 13">
            <a:extLst>
              <a:ext uri="{FF2B5EF4-FFF2-40B4-BE49-F238E27FC236}">
                <a16:creationId xmlns:a16="http://schemas.microsoft.com/office/drawing/2014/main" id="{93AD5921-FCE4-C120-6380-61F993F5147A}"/>
              </a:ext>
            </a:extLst>
          </p:cNvPr>
          <p:cNvSpPr/>
          <p:nvPr/>
        </p:nvSpPr>
        <p:spPr>
          <a:xfrm>
            <a:off x="3732751" y="1774943"/>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7" descr="Diagram, engineering drawing&#10;&#10;Description automatically generated">
            <a:extLst>
              <a:ext uri="{FF2B5EF4-FFF2-40B4-BE49-F238E27FC236}">
                <a16:creationId xmlns:a16="http://schemas.microsoft.com/office/drawing/2014/main" id="{790DE4F4-9A7D-FA11-2A1F-B737A92B22C6}"/>
              </a:ext>
            </a:extLst>
          </p:cNvPr>
          <p:cNvPicPr>
            <a:picLocks noChangeAspect="1"/>
          </p:cNvPicPr>
          <p:nvPr/>
        </p:nvPicPr>
        <p:blipFill>
          <a:blip r:embed="rId5"/>
          <a:stretch>
            <a:fillRect/>
          </a:stretch>
        </p:blipFill>
        <p:spPr>
          <a:xfrm>
            <a:off x="271461" y="1544060"/>
            <a:ext cx="1114425" cy="753523"/>
          </a:xfrm>
          <a:prstGeom prst="rect">
            <a:avLst/>
          </a:prstGeom>
        </p:spPr>
      </p:pic>
      <p:sp>
        <p:nvSpPr>
          <p:cNvPr id="18" name="TextBox 17">
            <a:extLst>
              <a:ext uri="{FF2B5EF4-FFF2-40B4-BE49-F238E27FC236}">
                <a16:creationId xmlns:a16="http://schemas.microsoft.com/office/drawing/2014/main" id="{EB8F6B3A-0658-BB8E-1292-C5EA3AC9255E}"/>
              </a:ext>
            </a:extLst>
          </p:cNvPr>
          <p:cNvSpPr txBox="1"/>
          <p:nvPr/>
        </p:nvSpPr>
        <p:spPr>
          <a:xfrm>
            <a:off x="6165056" y="3087285"/>
            <a:ext cx="1164541" cy="246221"/>
          </a:xfrm>
          <a:prstGeom prst="rect">
            <a:avLst/>
          </a:prstGeom>
          <a:noFill/>
        </p:spPr>
        <p:txBody>
          <a:bodyPr wrap="square" lIns="91440" tIns="45720" rIns="91440" bIns="45720" rtlCol="0" anchor="t">
            <a:spAutoFit/>
          </a:bodyPr>
          <a:lstStyle/>
          <a:p>
            <a:pPr algn="ctr"/>
            <a:r>
              <a:rPr lang="en-AU" sz="1000" dirty="0"/>
              <a:t>Install &amp; operate</a:t>
            </a:r>
            <a:endParaRPr lang="en-US" dirty="0"/>
          </a:p>
        </p:txBody>
      </p:sp>
      <p:pic>
        <p:nvPicPr>
          <p:cNvPr id="23" name="Picture 23" descr="Diagram, schematic&#10;&#10;Description automatically generated">
            <a:extLst>
              <a:ext uri="{FF2B5EF4-FFF2-40B4-BE49-F238E27FC236}">
                <a16:creationId xmlns:a16="http://schemas.microsoft.com/office/drawing/2014/main" id="{300E5C17-9429-7F56-F71B-FB907F226DE6}"/>
              </a:ext>
            </a:extLst>
          </p:cNvPr>
          <p:cNvPicPr>
            <a:picLocks noChangeAspect="1"/>
          </p:cNvPicPr>
          <p:nvPr/>
        </p:nvPicPr>
        <p:blipFill>
          <a:blip r:embed="rId6"/>
          <a:stretch>
            <a:fillRect/>
          </a:stretch>
        </p:blipFill>
        <p:spPr>
          <a:xfrm>
            <a:off x="5922169" y="3343935"/>
            <a:ext cx="1650207" cy="1025161"/>
          </a:xfrm>
          <a:prstGeom prst="rect">
            <a:avLst/>
          </a:prstGeom>
        </p:spPr>
      </p:pic>
      <p:sp>
        <p:nvSpPr>
          <p:cNvPr id="24" name="Arrow: Right 23">
            <a:extLst>
              <a:ext uri="{FF2B5EF4-FFF2-40B4-BE49-F238E27FC236}">
                <a16:creationId xmlns:a16="http://schemas.microsoft.com/office/drawing/2014/main" id="{FBF71067-E9E8-5AC1-39AE-6E9D441643CD}"/>
              </a:ext>
            </a:extLst>
          </p:cNvPr>
          <p:cNvSpPr/>
          <p:nvPr/>
        </p:nvSpPr>
        <p:spPr>
          <a:xfrm>
            <a:off x="5240081" y="1760656"/>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7BC75370-55EC-913F-1771-BBAE100BD543}"/>
              </a:ext>
            </a:extLst>
          </p:cNvPr>
          <p:cNvSpPr txBox="1"/>
          <p:nvPr/>
        </p:nvSpPr>
        <p:spPr>
          <a:xfrm>
            <a:off x="5858139" y="937278"/>
            <a:ext cx="1550303" cy="553998"/>
          </a:xfrm>
          <a:prstGeom prst="rect">
            <a:avLst/>
          </a:prstGeom>
          <a:noFill/>
        </p:spPr>
        <p:txBody>
          <a:bodyPr wrap="square" lIns="91440" tIns="45720" rIns="91440" bIns="45720" rtlCol="0" anchor="t">
            <a:spAutoFit/>
          </a:bodyPr>
          <a:lstStyle/>
          <a:p>
            <a:pPr algn="ctr"/>
            <a:r>
              <a:rPr lang="en-AU" sz="1000" dirty="0"/>
              <a:t>Maintenance strategy &amp; procedure  development </a:t>
            </a:r>
            <a:endParaRPr lang="en-US" dirty="0"/>
          </a:p>
        </p:txBody>
      </p:sp>
      <p:pic>
        <p:nvPicPr>
          <p:cNvPr id="26" name="Picture 26" descr="Graphical user interface, text, application&#10;&#10;Description automatically generated">
            <a:extLst>
              <a:ext uri="{FF2B5EF4-FFF2-40B4-BE49-F238E27FC236}">
                <a16:creationId xmlns:a16="http://schemas.microsoft.com/office/drawing/2014/main" id="{390CA0B0-6E1A-BF92-45CD-670FF5038991}"/>
              </a:ext>
            </a:extLst>
          </p:cNvPr>
          <p:cNvPicPr>
            <a:picLocks noChangeAspect="1"/>
          </p:cNvPicPr>
          <p:nvPr/>
        </p:nvPicPr>
        <p:blipFill>
          <a:blip r:embed="rId7"/>
          <a:stretch>
            <a:fillRect/>
          </a:stretch>
        </p:blipFill>
        <p:spPr>
          <a:xfrm>
            <a:off x="5907881" y="1473302"/>
            <a:ext cx="1450182" cy="887893"/>
          </a:xfrm>
          <a:prstGeom prst="rect">
            <a:avLst/>
          </a:prstGeom>
        </p:spPr>
      </p:pic>
      <p:sp>
        <p:nvSpPr>
          <p:cNvPr id="28" name="Arrow: Right 27">
            <a:extLst>
              <a:ext uri="{FF2B5EF4-FFF2-40B4-BE49-F238E27FC236}">
                <a16:creationId xmlns:a16="http://schemas.microsoft.com/office/drawing/2014/main" id="{4ABAB071-146E-F3E3-37E4-265BEA22AA84}"/>
              </a:ext>
            </a:extLst>
          </p:cNvPr>
          <p:cNvSpPr/>
          <p:nvPr/>
        </p:nvSpPr>
        <p:spPr>
          <a:xfrm rot="5400000">
            <a:off x="6525955" y="2586251"/>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rrow: Right 29">
            <a:extLst>
              <a:ext uri="{FF2B5EF4-FFF2-40B4-BE49-F238E27FC236}">
                <a16:creationId xmlns:a16="http://schemas.microsoft.com/office/drawing/2014/main" id="{38B74F46-3710-FEA1-A428-F49FD29EA82C}"/>
              </a:ext>
            </a:extLst>
          </p:cNvPr>
          <p:cNvSpPr/>
          <p:nvPr/>
        </p:nvSpPr>
        <p:spPr>
          <a:xfrm rot="10800000">
            <a:off x="5597269" y="3767787"/>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304F5303-8DEF-9443-286B-86AFAA1FF309}"/>
              </a:ext>
            </a:extLst>
          </p:cNvPr>
          <p:cNvSpPr txBox="1"/>
          <p:nvPr/>
        </p:nvSpPr>
        <p:spPr>
          <a:xfrm>
            <a:off x="3458015" y="3083619"/>
            <a:ext cx="2086084" cy="553998"/>
          </a:xfrm>
          <a:prstGeom prst="rect">
            <a:avLst/>
          </a:prstGeom>
          <a:noFill/>
        </p:spPr>
        <p:txBody>
          <a:bodyPr wrap="square" lIns="91440" tIns="45720" rIns="91440" bIns="45720" rtlCol="0" anchor="t">
            <a:spAutoFit/>
          </a:bodyPr>
          <a:lstStyle/>
          <a:p>
            <a:pPr algn="ctr"/>
            <a:r>
              <a:rPr lang="en-AU" sz="1000" dirty="0"/>
              <a:t>Planned and corrective maintenance work captured in maintenance work order</a:t>
            </a:r>
            <a:endParaRPr lang="en-US" dirty="0"/>
          </a:p>
        </p:txBody>
      </p:sp>
      <p:pic>
        <p:nvPicPr>
          <p:cNvPr id="33" name="Picture 33" descr="A picture containing ground, metalware, dirty, broken&#10;&#10;Description automatically generated">
            <a:extLst>
              <a:ext uri="{FF2B5EF4-FFF2-40B4-BE49-F238E27FC236}">
                <a16:creationId xmlns:a16="http://schemas.microsoft.com/office/drawing/2014/main" id="{F43061A3-3FB5-BBF4-40F0-3DB1C3DFCB8A}"/>
              </a:ext>
            </a:extLst>
          </p:cNvPr>
          <p:cNvPicPr>
            <a:picLocks noChangeAspect="1"/>
          </p:cNvPicPr>
          <p:nvPr/>
        </p:nvPicPr>
        <p:blipFill>
          <a:blip r:embed="rId8"/>
          <a:stretch>
            <a:fillRect/>
          </a:stretch>
        </p:blipFill>
        <p:spPr>
          <a:xfrm>
            <a:off x="1893094" y="3617199"/>
            <a:ext cx="1057275" cy="657225"/>
          </a:xfrm>
          <a:prstGeom prst="rect">
            <a:avLst/>
          </a:prstGeom>
        </p:spPr>
      </p:pic>
      <p:sp>
        <p:nvSpPr>
          <p:cNvPr id="34" name="Arrow: Right 33">
            <a:extLst>
              <a:ext uri="{FF2B5EF4-FFF2-40B4-BE49-F238E27FC236}">
                <a16:creationId xmlns:a16="http://schemas.microsoft.com/office/drawing/2014/main" id="{3F2D0B1F-BC47-245D-C245-52D3CC255CFA}"/>
              </a:ext>
            </a:extLst>
          </p:cNvPr>
          <p:cNvSpPr/>
          <p:nvPr/>
        </p:nvSpPr>
        <p:spPr>
          <a:xfrm rot="10800000">
            <a:off x="2946938" y="3767786"/>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8D92D740-E8A8-3EC0-E0F3-8A70B8FF9BF5}"/>
              </a:ext>
            </a:extLst>
          </p:cNvPr>
          <p:cNvSpPr txBox="1"/>
          <p:nvPr/>
        </p:nvSpPr>
        <p:spPr>
          <a:xfrm>
            <a:off x="1746592" y="3041805"/>
            <a:ext cx="1350278" cy="553998"/>
          </a:xfrm>
          <a:prstGeom prst="rect">
            <a:avLst/>
          </a:prstGeom>
          <a:noFill/>
        </p:spPr>
        <p:txBody>
          <a:bodyPr wrap="square" lIns="91440" tIns="45720" rIns="91440" bIns="45720" rtlCol="0" anchor="t">
            <a:spAutoFit/>
          </a:bodyPr>
          <a:lstStyle/>
          <a:p>
            <a:pPr algn="ctr"/>
            <a:r>
              <a:rPr lang="en-AU" sz="1000" dirty="0"/>
              <a:t>Planned or corrective maintenance</a:t>
            </a:r>
          </a:p>
        </p:txBody>
      </p:sp>
      <p:pic>
        <p:nvPicPr>
          <p:cNvPr id="36" name="Picture 36" descr="Text, application, chat or text message&#10;&#10;Description automatically generated">
            <a:extLst>
              <a:ext uri="{FF2B5EF4-FFF2-40B4-BE49-F238E27FC236}">
                <a16:creationId xmlns:a16="http://schemas.microsoft.com/office/drawing/2014/main" id="{548A109D-6092-AC2E-629A-66FD6B46D7AC}"/>
              </a:ext>
            </a:extLst>
          </p:cNvPr>
          <p:cNvPicPr>
            <a:picLocks noChangeAspect="1"/>
          </p:cNvPicPr>
          <p:nvPr/>
        </p:nvPicPr>
        <p:blipFill>
          <a:blip r:embed="rId9"/>
          <a:stretch>
            <a:fillRect/>
          </a:stretch>
        </p:blipFill>
        <p:spPr>
          <a:xfrm>
            <a:off x="142874" y="3689619"/>
            <a:ext cx="1343025" cy="426661"/>
          </a:xfrm>
          <a:prstGeom prst="rect">
            <a:avLst/>
          </a:prstGeom>
        </p:spPr>
      </p:pic>
      <p:sp>
        <p:nvSpPr>
          <p:cNvPr id="37" name="Arrow: Right 36">
            <a:extLst>
              <a:ext uri="{FF2B5EF4-FFF2-40B4-BE49-F238E27FC236}">
                <a16:creationId xmlns:a16="http://schemas.microsoft.com/office/drawing/2014/main" id="{D6EC27D5-C350-0F3F-DB82-276D525728B1}"/>
              </a:ext>
            </a:extLst>
          </p:cNvPr>
          <p:cNvSpPr/>
          <p:nvPr/>
        </p:nvSpPr>
        <p:spPr>
          <a:xfrm rot="10800000">
            <a:off x="1511044" y="3746354"/>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250C7BF7-4E43-2A2B-8575-72A847006D83}"/>
              </a:ext>
            </a:extLst>
          </p:cNvPr>
          <p:cNvSpPr txBox="1"/>
          <p:nvPr/>
        </p:nvSpPr>
        <p:spPr>
          <a:xfrm>
            <a:off x="192878" y="3158722"/>
            <a:ext cx="1350278" cy="400110"/>
          </a:xfrm>
          <a:prstGeom prst="rect">
            <a:avLst/>
          </a:prstGeom>
          <a:noFill/>
        </p:spPr>
        <p:txBody>
          <a:bodyPr wrap="square" lIns="91440" tIns="45720" rIns="91440" bIns="45720" rtlCol="0" anchor="t">
            <a:spAutoFit/>
          </a:bodyPr>
          <a:lstStyle/>
          <a:p>
            <a:pPr algn="ctr"/>
            <a:r>
              <a:rPr lang="en-AU" sz="1000" dirty="0"/>
              <a:t>Failure/ deterioration event investigation</a:t>
            </a:r>
          </a:p>
        </p:txBody>
      </p:sp>
      <p:sp>
        <p:nvSpPr>
          <p:cNvPr id="39" name="Arrow: Right 38">
            <a:extLst>
              <a:ext uri="{FF2B5EF4-FFF2-40B4-BE49-F238E27FC236}">
                <a16:creationId xmlns:a16="http://schemas.microsoft.com/office/drawing/2014/main" id="{C147B703-A102-1F15-476A-FD1701BAA750}"/>
              </a:ext>
            </a:extLst>
          </p:cNvPr>
          <p:cNvSpPr/>
          <p:nvPr/>
        </p:nvSpPr>
        <p:spPr>
          <a:xfrm rot="16200000">
            <a:off x="618073" y="2643400"/>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descr="Text, application, chat or text message&#10;&#10;Description automatically generated">
            <a:extLst>
              <a:ext uri="{FF2B5EF4-FFF2-40B4-BE49-F238E27FC236}">
                <a16:creationId xmlns:a16="http://schemas.microsoft.com/office/drawing/2014/main" id="{F9F22AA0-91AE-48E0-A9EC-61B678F82263}"/>
              </a:ext>
            </a:extLst>
          </p:cNvPr>
          <p:cNvPicPr>
            <a:picLocks noChangeAspect="1"/>
          </p:cNvPicPr>
          <p:nvPr/>
        </p:nvPicPr>
        <p:blipFill>
          <a:blip r:embed="rId10"/>
          <a:stretch>
            <a:fillRect/>
          </a:stretch>
        </p:blipFill>
        <p:spPr>
          <a:xfrm>
            <a:off x="3647702" y="3652438"/>
            <a:ext cx="1775410" cy="553998"/>
          </a:xfrm>
          <a:prstGeom prst="rect">
            <a:avLst/>
          </a:prstGeom>
        </p:spPr>
      </p:pic>
      <p:sp>
        <p:nvSpPr>
          <p:cNvPr id="40" name="Google Shape;178;p23">
            <a:extLst>
              <a:ext uri="{FF2B5EF4-FFF2-40B4-BE49-F238E27FC236}">
                <a16:creationId xmlns:a16="http://schemas.microsoft.com/office/drawing/2014/main" id="{C6FA1DF9-A3BB-44C4-9300-C8EFB60E3148}"/>
              </a:ext>
            </a:extLst>
          </p:cNvPr>
          <p:cNvSpPr txBox="1">
            <a:spLocks/>
          </p:cNvSpPr>
          <p:nvPr/>
        </p:nvSpPr>
        <p:spPr>
          <a:xfrm>
            <a:off x="1106353" y="2502380"/>
            <a:ext cx="5342859" cy="432346"/>
          </a:xfrm>
          <a:prstGeom prst="rect">
            <a:avLst/>
          </a:prstGeom>
          <a:noFill/>
          <a:ln w="38100">
            <a:solidFill>
              <a:schemeClr val="accent4"/>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AU" sz="1600" dirty="0">
                <a:highlight>
                  <a:srgbClr val="FFFFFF"/>
                </a:highlight>
              </a:rPr>
              <a:t>Over 70% of data in organisations is unstructured text</a:t>
            </a:r>
          </a:p>
        </p:txBody>
      </p:sp>
      <p:sp>
        <p:nvSpPr>
          <p:cNvPr id="41" name="Google Shape;185;p23">
            <a:extLst>
              <a:ext uri="{FF2B5EF4-FFF2-40B4-BE49-F238E27FC236}">
                <a16:creationId xmlns:a16="http://schemas.microsoft.com/office/drawing/2014/main" id="{4EAEC363-2A26-48EE-9913-D4B949564C4C}"/>
              </a:ext>
            </a:extLst>
          </p:cNvPr>
          <p:cNvSpPr txBox="1"/>
          <p:nvPr/>
        </p:nvSpPr>
        <p:spPr>
          <a:xfrm>
            <a:off x="-114441" y="4541490"/>
            <a:ext cx="5550975" cy="430857"/>
          </a:xfrm>
          <a:prstGeom prst="rect">
            <a:avLst/>
          </a:prstGeom>
          <a:noFill/>
          <a:ln>
            <a:noFill/>
          </a:ln>
        </p:spPr>
        <p:txBody>
          <a:bodyPr spcFirstLastPara="1" wrap="square" lIns="91425" tIns="91425" rIns="91425" bIns="91425" anchor="t" anchorCtr="0">
            <a:spAutoFit/>
          </a:bodyPr>
          <a:lstStyle/>
          <a:p>
            <a:pPr marL="171450">
              <a:buSzPts val="900"/>
            </a:pPr>
            <a:r>
              <a:rPr lang="en-AU" sz="800" dirty="0">
                <a:solidFill>
                  <a:srgbClr val="222222"/>
                </a:solidFill>
                <a:highlight>
                  <a:srgbClr val="FFFFFF"/>
                </a:highlight>
              </a:rPr>
              <a:t>Deloitte Report: Wisdom of Enterprise Knowledge Graphs</a:t>
            </a:r>
            <a:endParaRPr lang="en-AU" sz="800" baseline="30000" dirty="0"/>
          </a:p>
          <a:p>
            <a:pPr marL="171450" lvl="0" algn="l" rtl="0">
              <a:spcBef>
                <a:spcPts val="0"/>
              </a:spcBef>
              <a:spcAft>
                <a:spcPts val="0"/>
              </a:spcAft>
              <a:buSzPts val="900"/>
            </a:pPr>
            <a:r>
              <a:rPr lang="en-GB" sz="800" dirty="0">
                <a:hlinkClick r:id="rId11"/>
              </a:rPr>
              <a:t>https://www2.deloitte.com/content/dam/Deloitte/de/Documents/operations/knowledge-graphs-pov.pdf</a:t>
            </a:r>
            <a:r>
              <a:rPr lang="en-GB" sz="800" dirty="0"/>
              <a:t> </a:t>
            </a:r>
            <a:endParaRPr sz="800" dirty="0"/>
          </a:p>
        </p:txBody>
      </p:sp>
      <p:pic>
        <p:nvPicPr>
          <p:cNvPr id="8" name="Google Shape;68;p14">
            <a:extLst>
              <a:ext uri="{FF2B5EF4-FFF2-40B4-BE49-F238E27FC236}">
                <a16:creationId xmlns:a16="http://schemas.microsoft.com/office/drawing/2014/main" id="{D5697F81-B2EB-D0A8-0A1F-844A50246FBD}"/>
              </a:ext>
            </a:extLst>
          </p:cNvPr>
          <p:cNvPicPr preferRelativeResize="0"/>
          <p:nvPr/>
        </p:nvPicPr>
        <p:blipFill>
          <a:blip r:embed="rId12">
            <a:alphaModFix/>
          </a:blip>
          <a:stretch>
            <a:fillRect/>
          </a:stretch>
        </p:blipFill>
        <p:spPr>
          <a:xfrm>
            <a:off x="7718138" y="185829"/>
            <a:ext cx="1113748" cy="365999"/>
          </a:xfrm>
          <a:prstGeom prst="rect">
            <a:avLst/>
          </a:prstGeom>
          <a:noFill/>
          <a:ln>
            <a:noFill/>
          </a:ln>
        </p:spPr>
      </p:pic>
      <p:pic>
        <p:nvPicPr>
          <p:cNvPr id="13" name="Picture 12">
            <a:extLst>
              <a:ext uri="{FF2B5EF4-FFF2-40B4-BE49-F238E27FC236}">
                <a16:creationId xmlns:a16="http://schemas.microsoft.com/office/drawing/2014/main" id="{5A10D3AD-83F6-16DD-5BB8-5E7C1CEA76C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pic>
        <p:nvPicPr>
          <p:cNvPr id="16" name="Graphic 15">
            <a:extLst>
              <a:ext uri="{FF2B5EF4-FFF2-40B4-BE49-F238E27FC236}">
                <a16:creationId xmlns:a16="http://schemas.microsoft.com/office/drawing/2014/main" id="{32617F97-FFBF-1A6D-F664-75370B499AC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61527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Discussion?</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668867" y="1058333"/>
            <a:ext cx="6581939" cy="1887696"/>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AU" sz="1600" dirty="0"/>
              <a:t>What questions (and maintenance data) do you have for which an ontology is necessary?</a:t>
            </a:r>
          </a:p>
          <a:p>
            <a:pPr marL="285750" indent="-285750">
              <a:spcBef>
                <a:spcPts val="600"/>
              </a:spcBef>
              <a:buFont typeface="Arial" panose="020B0604020202020204" pitchFamily="34" charset="0"/>
              <a:buChar char="•"/>
            </a:pPr>
            <a:r>
              <a:rPr lang="en-AU" sz="1600" dirty="0"/>
              <a:t>Why is an ontology necessary and what do you mean by an ontology?</a:t>
            </a:r>
          </a:p>
          <a:p>
            <a:pPr>
              <a:spcBef>
                <a:spcPts val="600"/>
              </a:spcBef>
            </a:pPr>
            <a:endParaRPr lang="en-AU" sz="1600" dirty="0"/>
          </a:p>
          <a:p>
            <a:pPr marL="285750" lvl="1" indent="-285750">
              <a:buFont typeface="Arial" panose="020B0604020202020204" pitchFamily="34" charset="0"/>
              <a:buChar char="•"/>
            </a:pPr>
            <a:endParaRPr lang="en-AU" sz="1600" dirty="0"/>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E2B7E0E4-ADED-A470-627E-CFBCADC658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44317014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54a4bff3-ae77-48f9-b254-ef5d5e3fff13"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F5DE93549303745A336C27691EB4513" ma:contentTypeVersion="19" ma:contentTypeDescription="Create a new document." ma:contentTypeScope="" ma:versionID="00f594edc361d6672fc5740c6b9a6880">
  <xsd:schema xmlns:xsd="http://www.w3.org/2001/XMLSchema" xmlns:xs="http://www.w3.org/2001/XMLSchema" xmlns:p="http://schemas.microsoft.com/office/2006/metadata/properties" xmlns:ns1="http://schemas.microsoft.com/sharepoint/v3" xmlns:ns3="50a8f8d8-8f9e-4fcb-94ce-fcfd07fa2c37" xmlns:ns4="54a4bff3-ae77-48f9-b254-ef5d5e3fff13" targetNamespace="http://schemas.microsoft.com/office/2006/metadata/properties" ma:root="true" ma:fieldsID="cf417d854b7f01878a806796e3eb2c17" ns1:_="" ns3:_="" ns4:_="">
    <xsd:import namespace="http://schemas.microsoft.com/sharepoint/v3"/>
    <xsd:import namespace="50a8f8d8-8f9e-4fcb-94ce-fcfd07fa2c37"/>
    <xsd:import namespace="54a4bff3-ae77-48f9-b254-ef5d5e3fff1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LengthInSeconds" minOccurs="0"/>
                <xsd:element ref="ns4:MediaServiceLocation" minOccurs="0"/>
                <xsd:element ref="ns1:_ip_UnifiedCompliancePolicyProperties" minOccurs="0"/>
                <xsd:element ref="ns1:_ip_UnifiedCompliancePolicyUIAction" minOccurs="0"/>
                <xsd:element ref="ns4:_activity"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a8f8d8-8f9e-4fcb-94ce-fcfd07fa2c3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a4bff3-ae77-48f9-b254-ef5d5e3fff1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4" nillable="true" ma:displayName="_activity" ma:hidden="true" ma:internalName="_activity">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ystemTags" ma:index="26"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91F060-C5DF-4B2E-8C26-F871613B77B5}">
  <ds:schemaRefs>
    <ds:schemaRef ds:uri="http://schemas.microsoft.com/sharepoint/v3/contenttype/forms"/>
  </ds:schemaRefs>
</ds:datastoreItem>
</file>

<file path=customXml/itemProps2.xml><?xml version="1.0" encoding="utf-8"?>
<ds:datastoreItem xmlns:ds="http://schemas.openxmlformats.org/officeDocument/2006/customXml" ds:itemID="{51829F86-BB8E-43CB-94EF-DB24C7EE19B3}">
  <ds:schemaRefs>
    <ds:schemaRef ds:uri="http://purl.org/dc/elements/1.1/"/>
    <ds:schemaRef ds:uri="http://schemas.microsoft.com/office/infopath/2007/PartnerControls"/>
    <ds:schemaRef ds:uri="http://schemas.microsoft.com/office/2006/metadata/properties"/>
    <ds:schemaRef ds:uri="50a8f8d8-8f9e-4fcb-94ce-fcfd07fa2c37"/>
    <ds:schemaRef ds:uri="http://purl.org/dc/terms/"/>
    <ds:schemaRef ds:uri="http://schemas.microsoft.com/office/2006/documentManagement/types"/>
    <ds:schemaRef ds:uri="http://schemas.openxmlformats.org/package/2006/metadata/core-properties"/>
    <ds:schemaRef ds:uri="54a4bff3-ae77-48f9-b254-ef5d5e3fff13"/>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DE21AB78-E049-439F-AE5D-A141C503D7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0a8f8d8-8f9e-4fcb-94ce-fcfd07fa2c37"/>
    <ds:schemaRef ds:uri="54a4bff3-ae77-48f9-b254-ef5d5e3fff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5690</TotalTime>
  <Words>3261</Words>
  <Application>Microsoft Office PowerPoint</Application>
  <PresentationFormat>On-screen Show (16:9)</PresentationFormat>
  <Paragraphs>441</Paragraphs>
  <Slides>37</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Consolas</vt:lpstr>
      <vt:lpstr>Open Sans</vt:lpstr>
      <vt:lpstr>Simple Light</vt:lpstr>
      <vt:lpstr>IOF Maintenance Ontology and practical uses for industry data</vt:lpstr>
      <vt:lpstr>Introductions</vt:lpstr>
      <vt:lpstr>Workshop plan</vt:lpstr>
      <vt:lpstr>Workshop Resources</vt:lpstr>
      <vt:lpstr>Part 1</vt:lpstr>
      <vt:lpstr>Value of maintenance data?</vt:lpstr>
      <vt:lpstr>Maintenance management process</vt:lpstr>
      <vt:lpstr>Examples of data generated in maintenance</vt:lpstr>
      <vt:lpstr>Discussion?</vt:lpstr>
      <vt:lpstr>NLP + knowledge graphs + ontologies support</vt:lpstr>
      <vt:lpstr>The IOF ontology family</vt:lpstr>
      <vt:lpstr>Iof-maint ontology development approach</vt:lpstr>
      <vt:lpstr>Application ontologies used in development of iof-maint</vt:lpstr>
      <vt:lpstr>Lifting common terms</vt:lpstr>
      <vt:lpstr>IOF maintenance reference ontology ido-maint:</vt:lpstr>
      <vt:lpstr>Example documentation of iof-maint</vt:lpstr>
      <vt:lpstr>Any questions?</vt:lpstr>
      <vt:lpstr>Part 2</vt:lpstr>
      <vt:lpstr>Workshop – use case</vt:lpstr>
      <vt:lpstr>Maintenance activity ontology</vt:lpstr>
      <vt:lpstr>Any questions?</vt:lpstr>
      <vt:lpstr>Part 3</vt:lpstr>
      <vt:lpstr>UWA NLP-TLP information (entity) extraction pipeline</vt:lpstr>
      <vt:lpstr>MWO and FMEA (entity and relation) to KG pipeline</vt:lpstr>
      <vt:lpstr>Automatically identify ‘state of equipment’ from texts</vt:lpstr>
      <vt:lpstr>PowerPoint Presentation</vt:lpstr>
      <vt:lpstr>Annotation of text records is vital for information extractionnnotation output</vt:lpstr>
      <vt:lpstr>Example of QuickGraph json file annotation output</vt:lpstr>
      <vt:lpstr>MaintIE corpus released Oct 2023 to bootstrap fine tuning of language models on maintenance texts</vt:lpstr>
      <vt:lpstr>Insight into how your technicians/operators describe states</vt:lpstr>
      <vt:lpstr>Ontology for Maintenance work order ‘Activity’ quality control</vt:lpstr>
      <vt:lpstr>PowerPoint Presentation</vt:lpstr>
      <vt:lpstr>IDO-based Ontology for Maintenance Procedure documentation and reasoning</vt:lpstr>
      <vt:lpstr>Examples of our open (NLP-TLP) tools</vt:lpstr>
      <vt:lpstr>References and links</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Ghost in the Machine  – Are we heading for a Predictive Analytics driven disaster?</dc:title>
  <dc:creator>Melinda Hodkiewicz</dc:creator>
  <cp:lastModifiedBy>Melinda Hodkiewicz</cp:lastModifiedBy>
  <cp:revision>1072</cp:revision>
  <cp:lastPrinted>2023-12-29T09:53:31Z</cp:lastPrinted>
  <dcterms:modified xsi:type="dcterms:W3CDTF">2024-01-17T23:14:09Z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0x010100FF5DE93549303745A336C27691EB4513</vt:lpwstr>
  </property>
</Properties>
</file>